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4" r:id="rId5"/>
  </p:sldMasterIdLst>
  <p:notesMasterIdLst>
    <p:notesMasterId r:id="rId41"/>
  </p:notesMasterIdLst>
  <p:sldIdLst>
    <p:sldId id="256" r:id="rId6"/>
    <p:sldId id="280" r:id="rId7"/>
    <p:sldId id="277" r:id="rId8"/>
    <p:sldId id="274" r:id="rId9"/>
    <p:sldId id="281" r:id="rId10"/>
    <p:sldId id="261" r:id="rId11"/>
    <p:sldId id="258" r:id="rId12"/>
    <p:sldId id="314" r:id="rId13"/>
    <p:sldId id="288" r:id="rId14"/>
    <p:sldId id="269" r:id="rId15"/>
    <p:sldId id="270" r:id="rId16"/>
    <p:sldId id="271" r:id="rId17"/>
    <p:sldId id="298" r:id="rId18"/>
    <p:sldId id="272" r:id="rId19"/>
    <p:sldId id="262" r:id="rId20"/>
    <p:sldId id="263" r:id="rId21"/>
    <p:sldId id="264" r:id="rId22"/>
    <p:sldId id="265" r:id="rId23"/>
    <p:sldId id="273" r:id="rId24"/>
    <p:sldId id="266" r:id="rId25"/>
    <p:sldId id="305" r:id="rId26"/>
    <p:sldId id="310" r:id="rId27"/>
    <p:sldId id="307" r:id="rId28"/>
    <p:sldId id="304" r:id="rId29"/>
    <p:sldId id="308" r:id="rId30"/>
    <p:sldId id="315" r:id="rId31"/>
    <p:sldId id="283" r:id="rId32"/>
    <p:sldId id="303" r:id="rId33"/>
    <p:sldId id="299" r:id="rId34"/>
    <p:sldId id="309" r:id="rId35"/>
    <p:sldId id="301" r:id="rId36"/>
    <p:sldId id="300" r:id="rId37"/>
    <p:sldId id="306" r:id="rId38"/>
    <p:sldId id="267" r:id="rId39"/>
    <p:sldId id="313"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Gwynn" initials="JG" lastIdx="1" clrIdx="0">
    <p:extLst>
      <p:ext uri="{19B8F6BF-5375-455C-9EA6-DF929625EA0E}">
        <p15:presenceInfo xmlns:p15="http://schemas.microsoft.com/office/powerpoint/2012/main" userId="S::jgwynn@newhanover-pa.org::04c289f9-f804-4f46-8be9-5b38372375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7057" autoAdjust="0"/>
  </p:normalViewPr>
  <p:slideViewPr>
    <p:cSldViewPr snapToGrid="0">
      <p:cViewPr varScale="1">
        <p:scale>
          <a:sx n="97" d="100"/>
          <a:sy n="97" d="100"/>
        </p:scale>
        <p:origin x="1110" y="84"/>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Smith" userId="d772b28b-59ed-4cd2-b041-f3a7f14db27f" providerId="ADAL" clId="{F4CAE3D0-8564-4115-9128-29E64995C127}"/>
    <pc:docChg chg="undo custSel addSld delSld modSld">
      <pc:chgData name="Michele Smith" userId="d772b28b-59ed-4cd2-b041-f3a7f14db27f" providerId="ADAL" clId="{F4CAE3D0-8564-4115-9128-29E64995C127}" dt="2024-10-30T16:22:45.282" v="12771" actId="20577"/>
      <pc:docMkLst>
        <pc:docMk/>
      </pc:docMkLst>
      <pc:sldChg chg="addSp modSp mod">
        <pc:chgData name="Michele Smith" userId="d772b28b-59ed-4cd2-b041-f3a7f14db27f" providerId="ADAL" clId="{F4CAE3D0-8564-4115-9128-29E64995C127}" dt="2024-10-29T20:23:17.067" v="10812" actId="14100"/>
        <pc:sldMkLst>
          <pc:docMk/>
          <pc:sldMk cId="3090462098" sldId="256"/>
        </pc:sldMkLst>
        <pc:spChg chg="mod">
          <ac:chgData name="Michele Smith" userId="d772b28b-59ed-4cd2-b041-f3a7f14db27f" providerId="ADAL" clId="{F4CAE3D0-8564-4115-9128-29E64995C127}" dt="2024-10-29T13:18:07.949" v="80" actId="2711"/>
          <ac:spMkLst>
            <pc:docMk/>
            <pc:sldMk cId="3090462098" sldId="256"/>
            <ac:spMk id="2" creationId="{EC0488D1-D513-49DD-89EB-466BA4E4E414}"/>
          </ac:spMkLst>
        </pc:spChg>
        <pc:spChg chg="mod">
          <ac:chgData name="Michele Smith" userId="d772b28b-59ed-4cd2-b041-f3a7f14db27f" providerId="ADAL" clId="{F4CAE3D0-8564-4115-9128-29E64995C127}" dt="2024-10-29T13:18:13.615" v="81" actId="2711"/>
          <ac:spMkLst>
            <pc:docMk/>
            <pc:sldMk cId="3090462098" sldId="256"/>
            <ac:spMk id="3" creationId="{3802D849-A00D-4631-901C-ADE573028630}"/>
          </ac:spMkLst>
        </pc:spChg>
        <pc:picChg chg="add mod">
          <ac:chgData name="Michele Smith" userId="d772b28b-59ed-4cd2-b041-f3a7f14db27f" providerId="ADAL" clId="{F4CAE3D0-8564-4115-9128-29E64995C127}" dt="2024-10-29T20:23:17.067" v="10812" actId="14100"/>
          <ac:picMkLst>
            <pc:docMk/>
            <pc:sldMk cId="3090462098" sldId="256"/>
            <ac:picMk id="5" creationId="{E05FD4D6-5899-62D6-0EA9-03CF8A402171}"/>
          </ac:picMkLst>
        </pc:picChg>
      </pc:sldChg>
      <pc:sldChg chg="addSp delSp modSp mod delDesignElem modNotesTx">
        <pc:chgData name="Michele Smith" userId="d772b28b-59ed-4cd2-b041-f3a7f14db27f" providerId="ADAL" clId="{F4CAE3D0-8564-4115-9128-29E64995C127}" dt="2024-10-29T20:36:11.790" v="11183" actId="113"/>
        <pc:sldMkLst>
          <pc:docMk/>
          <pc:sldMk cId="1831626744" sldId="258"/>
        </pc:sldMkLst>
        <pc:spChg chg="add del mod">
          <ac:chgData name="Michele Smith" userId="d772b28b-59ed-4cd2-b041-f3a7f14db27f" providerId="ADAL" clId="{F4CAE3D0-8564-4115-9128-29E64995C127}" dt="2024-10-29T20:34:47.937" v="11124"/>
          <ac:spMkLst>
            <pc:docMk/>
            <pc:sldMk cId="1831626744" sldId="258"/>
            <ac:spMk id="2" creationId="{F07CED1F-1231-1FB8-E712-604CF9EAA3F3}"/>
          </ac:spMkLst>
        </pc:spChg>
        <pc:spChg chg="add mod">
          <ac:chgData name="Michele Smith" userId="d772b28b-59ed-4cd2-b041-f3a7f14db27f" providerId="ADAL" clId="{F4CAE3D0-8564-4115-9128-29E64995C127}" dt="2024-10-29T20:36:11.790" v="11183" actId="113"/>
          <ac:spMkLst>
            <pc:docMk/>
            <pc:sldMk cId="1831626744" sldId="258"/>
            <ac:spMk id="4" creationId="{3F728B4C-AF08-CD21-CC99-A51F4774D45C}"/>
          </ac:spMkLst>
        </pc:spChg>
        <pc:spChg chg="mod">
          <ac:chgData name="Michele Smith" userId="d772b28b-59ed-4cd2-b041-f3a7f14db27f" providerId="ADAL" clId="{F4CAE3D0-8564-4115-9128-29E64995C127}" dt="2024-10-29T20:33:04.030" v="11061" actId="1076"/>
          <ac:spMkLst>
            <pc:docMk/>
            <pc:sldMk cId="1831626744" sldId="258"/>
            <ac:spMk id="27" creationId="{C24C256E-46C2-4676-9B55-9918B10D7DF9}"/>
          </ac:spMkLst>
        </pc:spChg>
        <pc:spChg chg="del">
          <ac:chgData name="Michele Smith" userId="d772b28b-59ed-4cd2-b041-f3a7f14db27f" providerId="ADAL" clId="{F4CAE3D0-8564-4115-9128-29E64995C127}" dt="2024-10-29T13:10:58.313" v="52"/>
          <ac:spMkLst>
            <pc:docMk/>
            <pc:sldMk cId="1831626744" sldId="258"/>
            <ac:spMk id="30" creationId="{C43A114B-CAF8-402E-A898-DEE2C2022EBD}"/>
          </ac:spMkLst>
        </pc:spChg>
        <pc:spChg chg="del">
          <ac:chgData name="Michele Smith" userId="d772b28b-59ed-4cd2-b041-f3a7f14db27f" providerId="ADAL" clId="{F4CAE3D0-8564-4115-9128-29E64995C127}" dt="2024-10-29T13:10:58.313" v="52"/>
          <ac:spMkLst>
            <pc:docMk/>
            <pc:sldMk cId="1831626744" sldId="258"/>
            <ac:spMk id="31" creationId="{7236CAA2-54C3-4136-B0CC-6837B14D8143}"/>
          </ac:spMkLst>
        </pc:spChg>
        <pc:spChg chg="del">
          <ac:chgData name="Michele Smith" userId="d772b28b-59ed-4cd2-b041-f3a7f14db27f" providerId="ADAL" clId="{F4CAE3D0-8564-4115-9128-29E64995C127}" dt="2024-10-29T13:10:58.313" v="52"/>
          <ac:spMkLst>
            <pc:docMk/>
            <pc:sldMk cId="1831626744" sldId="258"/>
            <ac:spMk id="33" creationId="{40F86E67-9E86-453F-92BC-648189829C2F}"/>
          </ac:spMkLst>
        </pc:spChg>
        <pc:spChg chg="del">
          <ac:chgData name="Michele Smith" userId="d772b28b-59ed-4cd2-b041-f3a7f14db27f" providerId="ADAL" clId="{F4CAE3D0-8564-4115-9128-29E64995C127}" dt="2024-10-29T13:10:58.313" v="52"/>
          <ac:spMkLst>
            <pc:docMk/>
            <pc:sldMk cId="1831626744" sldId="258"/>
            <ac:spMk id="34" creationId="{64E68BB1-DCF6-49AB-8FF1-7E68DCBCD111}"/>
          </ac:spMkLst>
        </pc:spChg>
        <pc:spChg chg="del">
          <ac:chgData name="Michele Smith" userId="d772b28b-59ed-4cd2-b041-f3a7f14db27f" providerId="ADAL" clId="{F4CAE3D0-8564-4115-9128-29E64995C127}" dt="2024-10-29T13:10:58.313" v="52"/>
          <ac:spMkLst>
            <pc:docMk/>
            <pc:sldMk cId="1831626744" sldId="258"/>
            <ac:spMk id="35" creationId="{F73C5439-21D4-46F3-9CF4-FF1CE786FF15}"/>
          </ac:spMkLst>
        </pc:spChg>
        <pc:spChg chg="del">
          <ac:chgData name="Michele Smith" userId="d772b28b-59ed-4cd2-b041-f3a7f14db27f" providerId="ADAL" clId="{F4CAE3D0-8564-4115-9128-29E64995C127}" dt="2024-10-29T13:10:58.313" v="52"/>
          <ac:spMkLst>
            <pc:docMk/>
            <pc:sldMk cId="1831626744" sldId="258"/>
            <ac:spMk id="36" creationId="{DA9B8539-604B-420E-BA1B-0A2E64CD7C72}"/>
          </ac:spMkLst>
        </pc:spChg>
        <pc:picChg chg="mod">
          <ac:chgData name="Michele Smith" userId="d772b28b-59ed-4cd2-b041-f3a7f14db27f" providerId="ADAL" clId="{F4CAE3D0-8564-4115-9128-29E64995C127}" dt="2024-10-29T20:35:47.865" v="11180" actId="1076"/>
          <ac:picMkLst>
            <pc:docMk/>
            <pc:sldMk cId="1831626744" sldId="258"/>
            <ac:picMk id="3" creationId="{A731C0DE-BFEF-48D4-8454-63854043C389}"/>
          </ac:picMkLst>
        </pc:picChg>
      </pc:sldChg>
      <pc:sldChg chg="modSp mod modNotesTx">
        <pc:chgData name="Michele Smith" userId="d772b28b-59ed-4cd2-b041-f3a7f14db27f" providerId="ADAL" clId="{F4CAE3D0-8564-4115-9128-29E64995C127}" dt="2024-10-29T13:47:42.227" v="284" actId="20577"/>
        <pc:sldMkLst>
          <pc:docMk/>
          <pc:sldMk cId="4026322122" sldId="261"/>
        </pc:sldMkLst>
        <pc:spChg chg="mod">
          <ac:chgData name="Michele Smith" userId="d772b28b-59ed-4cd2-b041-f3a7f14db27f" providerId="ADAL" clId="{F4CAE3D0-8564-4115-9128-29E64995C127}" dt="2024-10-29T13:19:48.529" v="91" actId="2711"/>
          <ac:spMkLst>
            <pc:docMk/>
            <pc:sldMk cId="4026322122" sldId="261"/>
            <ac:spMk id="4" creationId="{8D35E297-5AE0-43D6-AB72-426731188116}"/>
          </ac:spMkLst>
        </pc:spChg>
        <pc:graphicFrameChg chg="mod modGraphic">
          <ac:chgData name="Michele Smith" userId="d772b28b-59ed-4cd2-b041-f3a7f14db27f" providerId="ADAL" clId="{F4CAE3D0-8564-4115-9128-29E64995C127}" dt="2024-10-29T13:46:25.339" v="282" actId="14100"/>
          <ac:graphicFrameMkLst>
            <pc:docMk/>
            <pc:sldMk cId="4026322122" sldId="261"/>
            <ac:graphicFrameMk id="12" creationId="{FEA15B51-1E58-E3BA-7A19-9941D272C108}"/>
          </ac:graphicFrameMkLst>
        </pc:graphicFrameChg>
      </pc:sldChg>
      <pc:sldChg chg="addSp delSp modSp mod setBg delDesignElem modNotesTx">
        <pc:chgData name="Michele Smith" userId="d772b28b-59ed-4cd2-b041-f3a7f14db27f" providerId="ADAL" clId="{F4CAE3D0-8564-4115-9128-29E64995C127}" dt="2024-10-30T16:09:14.882" v="11622" actId="20577"/>
        <pc:sldMkLst>
          <pc:docMk/>
          <pc:sldMk cId="296001450" sldId="262"/>
        </pc:sldMkLst>
        <pc:spChg chg="del">
          <ac:chgData name="Michele Smith" userId="d772b28b-59ed-4cd2-b041-f3a7f14db27f" providerId="ADAL" clId="{F4CAE3D0-8564-4115-9128-29E64995C127}" dt="2024-10-29T13:10:58.313" v="52"/>
          <ac:spMkLst>
            <pc:docMk/>
            <pc:sldMk cId="296001450" sldId="262"/>
            <ac:spMk id="10" creationId="{4F78DAAE-B0C3-49A3-8AB1-AD2FF0E3686F}"/>
          </ac:spMkLst>
        </pc:spChg>
        <pc:spChg chg="del">
          <ac:chgData name="Michele Smith" userId="d772b28b-59ed-4cd2-b041-f3a7f14db27f" providerId="ADAL" clId="{F4CAE3D0-8564-4115-9128-29E64995C127}" dt="2024-10-29T13:10:58.313" v="52"/>
          <ac:spMkLst>
            <pc:docMk/>
            <pc:sldMk cId="296001450" sldId="262"/>
            <ac:spMk id="12" creationId="{F6A8A81D-3338-4B0F-A26F-A3D259D27681}"/>
          </ac:spMkLst>
        </pc:spChg>
        <pc:spChg chg="del">
          <ac:chgData name="Michele Smith" userId="d772b28b-59ed-4cd2-b041-f3a7f14db27f" providerId="ADAL" clId="{F4CAE3D0-8564-4115-9128-29E64995C127}" dt="2024-10-29T13:10:58.313" v="52"/>
          <ac:spMkLst>
            <pc:docMk/>
            <pc:sldMk cId="296001450" sldId="262"/>
            <ac:spMk id="14" creationId="{40155665-7CE2-4939-AE5E-020DC1D20753}"/>
          </ac:spMkLst>
        </pc:spChg>
        <pc:spChg chg="add del">
          <ac:chgData name="Michele Smith" userId="d772b28b-59ed-4cd2-b041-f3a7f14db27f" providerId="ADAL" clId="{F4CAE3D0-8564-4115-9128-29E64995C127}" dt="2024-10-29T14:28:32.489" v="900" actId="26606"/>
          <ac:spMkLst>
            <pc:docMk/>
            <pc:sldMk cId="296001450" sldId="262"/>
            <ac:spMk id="16" creationId="{54EEEBD9-D37D-42B9-BE64-2C102B1D6E09}"/>
          </ac:spMkLst>
        </pc:spChg>
        <pc:spChg chg="add del">
          <ac:chgData name="Michele Smith" userId="d772b28b-59ed-4cd2-b041-f3a7f14db27f" providerId="ADAL" clId="{F4CAE3D0-8564-4115-9128-29E64995C127}" dt="2024-10-29T14:28:32.489" v="900" actId="26606"/>
          <ac:spMkLst>
            <pc:docMk/>
            <pc:sldMk cId="296001450" sldId="262"/>
            <ac:spMk id="17" creationId="{A2F47212-081A-4E41-8623-C5BD41ADDCA9}"/>
          </ac:spMkLst>
        </pc:spChg>
        <pc:spChg chg="add del">
          <ac:chgData name="Michele Smith" userId="d772b28b-59ed-4cd2-b041-f3a7f14db27f" providerId="ADAL" clId="{F4CAE3D0-8564-4115-9128-29E64995C127}" dt="2024-10-29T14:28:03.023" v="896" actId="26606"/>
          <ac:spMkLst>
            <pc:docMk/>
            <pc:sldMk cId="296001450" sldId="262"/>
            <ac:spMk id="19" creationId="{54EEEBD9-D37D-42B9-BE64-2C102B1D6E09}"/>
          </ac:spMkLst>
        </pc:spChg>
        <pc:spChg chg="add del">
          <ac:chgData name="Michele Smith" userId="d772b28b-59ed-4cd2-b041-f3a7f14db27f" providerId="ADAL" clId="{F4CAE3D0-8564-4115-9128-29E64995C127}" dt="2024-10-29T14:28:03.023" v="896" actId="26606"/>
          <ac:spMkLst>
            <pc:docMk/>
            <pc:sldMk cId="296001450" sldId="262"/>
            <ac:spMk id="21" creationId="{A2F47212-081A-4E41-8623-C5BD41ADDCA9}"/>
          </ac:spMkLst>
        </pc:spChg>
        <pc:spChg chg="add">
          <ac:chgData name="Michele Smith" userId="d772b28b-59ed-4cd2-b041-f3a7f14db27f" providerId="ADAL" clId="{F4CAE3D0-8564-4115-9128-29E64995C127}" dt="2024-10-29T14:28:32.489" v="900" actId="26606"/>
          <ac:spMkLst>
            <pc:docMk/>
            <pc:sldMk cId="296001450" sldId="262"/>
            <ac:spMk id="23" creationId="{54EEEBD9-D37D-42B9-BE64-2C102B1D6E09}"/>
          </ac:spMkLst>
        </pc:spChg>
        <pc:spChg chg="add">
          <ac:chgData name="Michele Smith" userId="d772b28b-59ed-4cd2-b041-f3a7f14db27f" providerId="ADAL" clId="{F4CAE3D0-8564-4115-9128-29E64995C127}" dt="2024-10-29T14:28:32.489" v="900" actId="26606"/>
          <ac:spMkLst>
            <pc:docMk/>
            <pc:sldMk cId="296001450" sldId="262"/>
            <ac:spMk id="25" creationId="{A2F47212-081A-4E41-8623-C5BD41ADDCA9}"/>
          </ac:spMkLst>
        </pc:spChg>
        <pc:graphicFrameChg chg="add del mod modGraphic">
          <ac:chgData name="Michele Smith" userId="d772b28b-59ed-4cd2-b041-f3a7f14db27f" providerId="ADAL" clId="{F4CAE3D0-8564-4115-9128-29E64995C127}" dt="2024-10-29T14:28:28.841" v="898" actId="478"/>
          <ac:graphicFrameMkLst>
            <pc:docMk/>
            <pc:sldMk cId="296001450" sldId="262"/>
            <ac:graphicFrameMk id="2" creationId="{8776DFCE-21F0-5AE5-6C84-BAAB222E0CD7}"/>
          </ac:graphicFrameMkLst>
        </pc:graphicFrameChg>
        <pc:picChg chg="add mod">
          <ac:chgData name="Michele Smith" userId="d772b28b-59ed-4cd2-b041-f3a7f14db27f" providerId="ADAL" clId="{F4CAE3D0-8564-4115-9128-29E64995C127}" dt="2024-10-29T14:28:03.023" v="896" actId="26606"/>
          <ac:picMkLst>
            <pc:docMk/>
            <pc:sldMk cId="296001450" sldId="262"/>
            <ac:picMk id="3" creationId="{2FD0495D-21F4-98EA-3883-5BC860BE054A}"/>
          </ac:picMkLst>
        </pc:picChg>
        <pc:picChg chg="add mod">
          <ac:chgData name="Michele Smith" userId="d772b28b-59ed-4cd2-b041-f3a7f14db27f" providerId="ADAL" clId="{F4CAE3D0-8564-4115-9128-29E64995C127}" dt="2024-10-29T14:28:32.489" v="900" actId="26606"/>
          <ac:picMkLst>
            <pc:docMk/>
            <pc:sldMk cId="296001450" sldId="262"/>
            <ac:picMk id="4" creationId="{EBCEAA79-70E2-B518-9AC5-69EAFA4FA44D}"/>
          </ac:picMkLst>
        </pc:picChg>
      </pc:sldChg>
      <pc:sldChg chg="addSp delSp modSp mod setBg modNotesTx">
        <pc:chgData name="Michele Smith" userId="d772b28b-59ed-4cd2-b041-f3a7f14db27f" providerId="ADAL" clId="{F4CAE3D0-8564-4115-9128-29E64995C127}" dt="2024-10-30T16:12:37.937" v="12066" actId="20577"/>
        <pc:sldMkLst>
          <pc:docMk/>
          <pc:sldMk cId="3785810601" sldId="263"/>
        </pc:sldMkLst>
        <pc:spChg chg="add del">
          <ac:chgData name="Michele Smith" userId="d772b28b-59ed-4cd2-b041-f3a7f14db27f" providerId="ADAL" clId="{F4CAE3D0-8564-4115-9128-29E64995C127}" dt="2024-10-29T14:32:59.428" v="1049" actId="26606"/>
          <ac:spMkLst>
            <pc:docMk/>
            <pc:sldMk cId="3785810601" sldId="263"/>
            <ac:spMk id="5" creationId="{54EEEBD9-D37D-42B9-BE64-2C102B1D6E09}"/>
          </ac:spMkLst>
        </pc:spChg>
        <pc:spChg chg="add del">
          <ac:chgData name="Michele Smith" userId="d772b28b-59ed-4cd2-b041-f3a7f14db27f" providerId="ADAL" clId="{F4CAE3D0-8564-4115-9128-29E64995C127}" dt="2024-10-29T14:32:59.428" v="1049" actId="26606"/>
          <ac:spMkLst>
            <pc:docMk/>
            <pc:sldMk cId="3785810601" sldId="263"/>
            <ac:spMk id="6" creationId="{A2F47212-081A-4E41-8623-C5BD41ADDCA9}"/>
          </ac:spMkLst>
        </pc:spChg>
        <pc:spChg chg="add">
          <ac:chgData name="Michele Smith" userId="d772b28b-59ed-4cd2-b041-f3a7f14db27f" providerId="ADAL" clId="{F4CAE3D0-8564-4115-9128-29E64995C127}" dt="2024-10-29T14:33:13.736" v="1051" actId="26606"/>
          <ac:spMkLst>
            <pc:docMk/>
            <pc:sldMk cId="3785810601" sldId="263"/>
            <ac:spMk id="8" creationId="{54EEEBD9-D37D-42B9-BE64-2C102B1D6E09}"/>
          </ac:spMkLst>
        </pc:spChg>
        <pc:spChg chg="add">
          <ac:chgData name="Michele Smith" userId="d772b28b-59ed-4cd2-b041-f3a7f14db27f" providerId="ADAL" clId="{F4CAE3D0-8564-4115-9128-29E64995C127}" dt="2024-10-29T14:33:13.736" v="1051" actId="26606"/>
          <ac:spMkLst>
            <pc:docMk/>
            <pc:sldMk cId="3785810601" sldId="263"/>
            <ac:spMk id="10" creationId="{A2F47212-081A-4E41-8623-C5BD41ADDCA9}"/>
          </ac:spMkLst>
        </pc:spChg>
        <pc:graphicFrameChg chg="del">
          <ac:chgData name="Michele Smith" userId="d772b28b-59ed-4cd2-b041-f3a7f14db27f" providerId="ADAL" clId="{F4CAE3D0-8564-4115-9128-29E64995C127}" dt="2024-10-29T14:32:36.775" v="1046" actId="478"/>
          <ac:graphicFrameMkLst>
            <pc:docMk/>
            <pc:sldMk cId="3785810601" sldId="263"/>
            <ac:graphicFrameMk id="4" creationId="{D2A1718A-8DCF-9A16-9534-E39B094068DF}"/>
          </ac:graphicFrameMkLst>
        </pc:graphicFrameChg>
        <pc:picChg chg="add mod">
          <ac:chgData name="Michele Smith" userId="d772b28b-59ed-4cd2-b041-f3a7f14db27f" providerId="ADAL" clId="{F4CAE3D0-8564-4115-9128-29E64995C127}" dt="2024-10-29T14:32:59.428" v="1049" actId="26606"/>
          <ac:picMkLst>
            <pc:docMk/>
            <pc:sldMk cId="3785810601" sldId="263"/>
            <ac:picMk id="2" creationId="{AD803ECC-C009-A36C-B21D-AA29E3CE7008}"/>
          </ac:picMkLst>
        </pc:picChg>
        <pc:picChg chg="add mod">
          <ac:chgData name="Michele Smith" userId="d772b28b-59ed-4cd2-b041-f3a7f14db27f" providerId="ADAL" clId="{F4CAE3D0-8564-4115-9128-29E64995C127}" dt="2024-10-29T14:33:13.736" v="1051" actId="26606"/>
          <ac:picMkLst>
            <pc:docMk/>
            <pc:sldMk cId="3785810601" sldId="263"/>
            <ac:picMk id="3" creationId="{0EE3BF95-E55B-F133-611B-913FE5F5B45C}"/>
          </ac:picMkLst>
        </pc:picChg>
      </pc:sldChg>
      <pc:sldChg chg="addSp delSp modSp mod setBg modNotesTx">
        <pc:chgData name="Michele Smith" userId="d772b28b-59ed-4cd2-b041-f3a7f14db27f" providerId="ADAL" clId="{F4CAE3D0-8564-4115-9128-29E64995C127}" dt="2024-10-29T14:47:42.176" v="2453" actId="20577"/>
        <pc:sldMkLst>
          <pc:docMk/>
          <pc:sldMk cId="4005884322" sldId="264"/>
        </pc:sldMkLst>
        <pc:spChg chg="add del">
          <ac:chgData name="Michele Smith" userId="d772b28b-59ed-4cd2-b041-f3a7f14db27f" providerId="ADAL" clId="{F4CAE3D0-8564-4115-9128-29E64995C127}" dt="2024-10-29T14:46:12.931" v="2204" actId="26606"/>
          <ac:spMkLst>
            <pc:docMk/>
            <pc:sldMk cId="4005884322" sldId="264"/>
            <ac:spMk id="4" creationId="{54EEEBD9-D37D-42B9-BE64-2C102B1D6E09}"/>
          </ac:spMkLst>
        </pc:spChg>
        <pc:spChg chg="add del">
          <ac:chgData name="Michele Smith" userId="d772b28b-59ed-4cd2-b041-f3a7f14db27f" providerId="ADAL" clId="{F4CAE3D0-8564-4115-9128-29E64995C127}" dt="2024-10-29T14:46:12.931" v="2204" actId="26606"/>
          <ac:spMkLst>
            <pc:docMk/>
            <pc:sldMk cId="4005884322" sldId="264"/>
            <ac:spMk id="6" creationId="{A2F47212-081A-4E41-8623-C5BD41ADDCA9}"/>
          </ac:spMkLst>
        </pc:spChg>
        <pc:spChg chg="add">
          <ac:chgData name="Michele Smith" userId="d772b28b-59ed-4cd2-b041-f3a7f14db27f" providerId="ADAL" clId="{F4CAE3D0-8564-4115-9128-29E64995C127}" dt="2024-10-29T14:46:12.931" v="2204" actId="26606"/>
          <ac:spMkLst>
            <pc:docMk/>
            <pc:sldMk cId="4005884322" sldId="264"/>
            <ac:spMk id="8" creationId="{54EEEBD9-D37D-42B9-BE64-2C102B1D6E09}"/>
          </ac:spMkLst>
        </pc:spChg>
        <pc:spChg chg="add">
          <ac:chgData name="Michele Smith" userId="d772b28b-59ed-4cd2-b041-f3a7f14db27f" providerId="ADAL" clId="{F4CAE3D0-8564-4115-9128-29E64995C127}" dt="2024-10-29T14:46:12.931" v="2204" actId="26606"/>
          <ac:spMkLst>
            <pc:docMk/>
            <pc:sldMk cId="4005884322" sldId="264"/>
            <ac:spMk id="10" creationId="{A2F47212-081A-4E41-8623-C5BD41ADDCA9}"/>
          </ac:spMkLst>
        </pc:spChg>
        <pc:graphicFrameChg chg="del">
          <ac:chgData name="Michele Smith" userId="d772b28b-59ed-4cd2-b041-f3a7f14db27f" providerId="ADAL" clId="{F4CAE3D0-8564-4115-9128-29E64995C127}" dt="2024-10-29T14:40:38.557" v="1643" actId="478"/>
          <ac:graphicFrameMkLst>
            <pc:docMk/>
            <pc:sldMk cId="4005884322" sldId="264"/>
            <ac:graphicFrameMk id="3" creationId="{F854E4DE-09F8-3439-94B6-FFDB76302AF1}"/>
          </ac:graphicFrameMkLst>
        </pc:graphicFrameChg>
        <pc:picChg chg="add del mod">
          <ac:chgData name="Michele Smith" userId="d772b28b-59ed-4cd2-b041-f3a7f14db27f" providerId="ADAL" clId="{F4CAE3D0-8564-4115-9128-29E64995C127}" dt="2024-10-29T14:46:09.810" v="2202" actId="478"/>
          <ac:picMkLst>
            <pc:docMk/>
            <pc:sldMk cId="4005884322" sldId="264"/>
            <ac:picMk id="2" creationId="{CBA44D72-5352-A265-7D0D-0143126AD17C}"/>
          </ac:picMkLst>
        </pc:picChg>
        <pc:picChg chg="add mod">
          <ac:chgData name="Michele Smith" userId="d772b28b-59ed-4cd2-b041-f3a7f14db27f" providerId="ADAL" clId="{F4CAE3D0-8564-4115-9128-29E64995C127}" dt="2024-10-29T14:46:23.151" v="2206" actId="14100"/>
          <ac:picMkLst>
            <pc:docMk/>
            <pc:sldMk cId="4005884322" sldId="264"/>
            <ac:picMk id="5" creationId="{C88BEB20-5E2D-6A31-A70E-B020D7656E6E}"/>
          </ac:picMkLst>
        </pc:picChg>
      </pc:sldChg>
      <pc:sldChg chg="addSp delSp modSp mod setBg">
        <pc:chgData name="Michele Smith" userId="d772b28b-59ed-4cd2-b041-f3a7f14db27f" providerId="ADAL" clId="{F4CAE3D0-8564-4115-9128-29E64995C127}" dt="2024-10-29T14:48:19.840" v="2458" actId="14100"/>
        <pc:sldMkLst>
          <pc:docMk/>
          <pc:sldMk cId="992036399" sldId="265"/>
        </pc:sldMkLst>
        <pc:spChg chg="add">
          <ac:chgData name="Michele Smith" userId="d772b28b-59ed-4cd2-b041-f3a7f14db27f" providerId="ADAL" clId="{F4CAE3D0-8564-4115-9128-29E64995C127}" dt="2024-10-29T14:48:08.946" v="2456" actId="26606"/>
          <ac:spMkLst>
            <pc:docMk/>
            <pc:sldMk cId="992036399" sldId="265"/>
            <ac:spMk id="8" creationId="{54EEEBD9-D37D-42B9-BE64-2C102B1D6E09}"/>
          </ac:spMkLst>
        </pc:spChg>
        <pc:spChg chg="add">
          <ac:chgData name="Michele Smith" userId="d772b28b-59ed-4cd2-b041-f3a7f14db27f" providerId="ADAL" clId="{F4CAE3D0-8564-4115-9128-29E64995C127}" dt="2024-10-29T14:48:08.946" v="2456" actId="26606"/>
          <ac:spMkLst>
            <pc:docMk/>
            <pc:sldMk cId="992036399" sldId="265"/>
            <ac:spMk id="10" creationId="{A2F47212-081A-4E41-8623-C5BD41ADDCA9}"/>
          </ac:spMkLst>
        </pc:spChg>
        <pc:graphicFrameChg chg="del">
          <ac:chgData name="Michele Smith" userId="d772b28b-59ed-4cd2-b041-f3a7f14db27f" providerId="ADAL" clId="{F4CAE3D0-8564-4115-9128-29E64995C127}" dt="2024-10-29T14:48:05.386" v="2454" actId="478"/>
          <ac:graphicFrameMkLst>
            <pc:docMk/>
            <pc:sldMk cId="992036399" sldId="265"/>
            <ac:graphicFrameMk id="2" creationId="{995C9C77-B91F-6459-8049-18A011A0E2AB}"/>
          </ac:graphicFrameMkLst>
        </pc:graphicFrameChg>
        <pc:picChg chg="add mod">
          <ac:chgData name="Michele Smith" userId="d772b28b-59ed-4cd2-b041-f3a7f14db27f" providerId="ADAL" clId="{F4CAE3D0-8564-4115-9128-29E64995C127}" dt="2024-10-29T14:48:19.840" v="2458" actId="14100"/>
          <ac:picMkLst>
            <pc:docMk/>
            <pc:sldMk cId="992036399" sldId="265"/>
            <ac:picMk id="3" creationId="{82772AF7-64B1-7AB0-1F84-AE3DCF0BB788}"/>
          </ac:picMkLst>
        </pc:picChg>
      </pc:sldChg>
      <pc:sldChg chg="addSp delSp modSp mod setBg modNotesTx">
        <pc:chgData name="Michele Smith" userId="d772b28b-59ed-4cd2-b041-f3a7f14db27f" providerId="ADAL" clId="{F4CAE3D0-8564-4115-9128-29E64995C127}" dt="2024-10-29T16:42:43.181" v="10805" actId="26606"/>
        <pc:sldMkLst>
          <pc:docMk/>
          <pc:sldMk cId="2353299008" sldId="266"/>
        </pc:sldMkLst>
        <pc:spChg chg="add del">
          <ac:chgData name="Michele Smith" userId="d772b28b-59ed-4cd2-b041-f3a7f14db27f" providerId="ADAL" clId="{F4CAE3D0-8564-4115-9128-29E64995C127}" dt="2024-10-29T16:42:43.181" v="10805" actId="26606"/>
          <ac:spMkLst>
            <pc:docMk/>
            <pc:sldMk cId="2353299008" sldId="266"/>
            <ac:spMk id="9" creationId="{54EEEBD9-D37D-42B9-BE64-2C102B1D6E09}"/>
          </ac:spMkLst>
        </pc:spChg>
        <pc:spChg chg="add del">
          <ac:chgData name="Michele Smith" userId="d772b28b-59ed-4cd2-b041-f3a7f14db27f" providerId="ADAL" clId="{F4CAE3D0-8564-4115-9128-29E64995C127}" dt="2024-10-29T16:42:43.181" v="10805" actId="26606"/>
          <ac:spMkLst>
            <pc:docMk/>
            <pc:sldMk cId="2353299008" sldId="266"/>
            <ac:spMk id="11" creationId="{A2F47212-081A-4E41-8623-C5BD41ADDCA9}"/>
          </ac:spMkLst>
        </pc:spChg>
        <pc:spChg chg="add">
          <ac:chgData name="Michele Smith" userId="d772b28b-59ed-4cd2-b041-f3a7f14db27f" providerId="ADAL" clId="{F4CAE3D0-8564-4115-9128-29E64995C127}" dt="2024-10-29T16:42:43.181" v="10805" actId="26606"/>
          <ac:spMkLst>
            <pc:docMk/>
            <pc:sldMk cId="2353299008" sldId="266"/>
            <ac:spMk id="16" creationId="{54EEEBD9-D37D-42B9-BE64-2C102B1D6E09}"/>
          </ac:spMkLst>
        </pc:spChg>
        <pc:spChg chg="add">
          <ac:chgData name="Michele Smith" userId="d772b28b-59ed-4cd2-b041-f3a7f14db27f" providerId="ADAL" clId="{F4CAE3D0-8564-4115-9128-29E64995C127}" dt="2024-10-29T16:42:43.181" v="10805" actId="26606"/>
          <ac:spMkLst>
            <pc:docMk/>
            <pc:sldMk cId="2353299008" sldId="266"/>
            <ac:spMk id="18" creationId="{A2F47212-081A-4E41-8623-C5BD41ADDCA9}"/>
          </ac:spMkLst>
        </pc:spChg>
        <pc:graphicFrameChg chg="add del">
          <ac:chgData name="Michele Smith" userId="d772b28b-59ed-4cd2-b041-f3a7f14db27f" providerId="ADAL" clId="{F4CAE3D0-8564-4115-9128-29E64995C127}" dt="2024-10-29T14:56:28.424" v="3052" actId="478"/>
          <ac:graphicFrameMkLst>
            <pc:docMk/>
            <pc:sldMk cId="2353299008" sldId="266"/>
            <ac:graphicFrameMk id="2" creationId="{5058A7FF-2AB8-8CA3-D583-0127F871CC9A}"/>
          </ac:graphicFrameMkLst>
        </pc:graphicFrameChg>
        <pc:picChg chg="add">
          <ac:chgData name="Michele Smith" userId="d772b28b-59ed-4cd2-b041-f3a7f14db27f" providerId="ADAL" clId="{F4CAE3D0-8564-4115-9128-29E64995C127}" dt="2024-10-29T14:56:12.657" v="3050"/>
          <ac:picMkLst>
            <pc:docMk/>
            <pc:sldMk cId="2353299008" sldId="266"/>
            <ac:picMk id="3" creationId="{3F1E2C71-8B7B-43F5-7EF4-406044072FD8}"/>
          </ac:picMkLst>
        </pc:picChg>
        <pc:picChg chg="add mod">
          <ac:chgData name="Michele Smith" userId="d772b28b-59ed-4cd2-b041-f3a7f14db27f" providerId="ADAL" clId="{F4CAE3D0-8564-4115-9128-29E64995C127}" dt="2024-10-29T14:56:32.875" v="3054" actId="26606"/>
          <ac:picMkLst>
            <pc:docMk/>
            <pc:sldMk cId="2353299008" sldId="266"/>
            <ac:picMk id="4" creationId="{26DBE516-CA50-B88C-B15E-908D3C389695}"/>
          </ac:picMkLst>
        </pc:picChg>
      </pc:sldChg>
      <pc:sldChg chg="addSp delSp modSp mod setBg modNotesTx">
        <pc:chgData name="Michele Smith" userId="d772b28b-59ed-4cd2-b041-f3a7f14db27f" providerId="ADAL" clId="{F4CAE3D0-8564-4115-9128-29E64995C127}" dt="2024-10-29T16:33:29.420" v="10316" actId="20577"/>
        <pc:sldMkLst>
          <pc:docMk/>
          <pc:sldMk cId="2706292823" sldId="267"/>
        </pc:sldMkLst>
        <pc:spChg chg="add del">
          <ac:chgData name="Michele Smith" userId="d772b28b-59ed-4cd2-b041-f3a7f14db27f" providerId="ADAL" clId="{F4CAE3D0-8564-4115-9128-29E64995C127}" dt="2024-10-29T16:30:12.777" v="9831" actId="26606"/>
          <ac:spMkLst>
            <pc:docMk/>
            <pc:sldMk cId="2706292823" sldId="267"/>
            <ac:spMk id="7" creationId="{54EEEBD9-D37D-42B9-BE64-2C102B1D6E09}"/>
          </ac:spMkLst>
        </pc:spChg>
        <pc:spChg chg="add del">
          <ac:chgData name="Michele Smith" userId="d772b28b-59ed-4cd2-b041-f3a7f14db27f" providerId="ADAL" clId="{F4CAE3D0-8564-4115-9128-29E64995C127}" dt="2024-10-29T16:30:12.777" v="9831" actId="26606"/>
          <ac:spMkLst>
            <pc:docMk/>
            <pc:sldMk cId="2706292823" sldId="267"/>
            <ac:spMk id="9" creationId="{A2F47212-081A-4E41-8623-C5BD41ADDCA9}"/>
          </ac:spMkLst>
        </pc:spChg>
        <pc:graphicFrameChg chg="add del mod">
          <ac:chgData name="Michele Smith" userId="d772b28b-59ed-4cd2-b041-f3a7f14db27f" providerId="ADAL" clId="{F4CAE3D0-8564-4115-9128-29E64995C127}" dt="2024-10-29T16:30:48.047" v="9835" actId="478"/>
          <ac:graphicFrameMkLst>
            <pc:docMk/>
            <pc:sldMk cId="2706292823" sldId="267"/>
            <ac:graphicFrameMk id="4" creationId="{EAEC0359-278F-5860-5679-B9D3B973B3E7}"/>
          </ac:graphicFrameMkLst>
        </pc:graphicFrameChg>
        <pc:picChg chg="add mod">
          <ac:chgData name="Michele Smith" userId="d772b28b-59ed-4cd2-b041-f3a7f14db27f" providerId="ADAL" clId="{F4CAE3D0-8564-4115-9128-29E64995C127}" dt="2024-10-29T16:30:30.481" v="9833" actId="14100"/>
          <ac:picMkLst>
            <pc:docMk/>
            <pc:sldMk cId="2706292823" sldId="267"/>
            <ac:picMk id="2" creationId="{69A3FBEA-30AF-0E90-A3C6-C1A8EC61EB49}"/>
          </ac:picMkLst>
        </pc:picChg>
        <pc:picChg chg="add">
          <ac:chgData name="Michele Smith" userId="d772b28b-59ed-4cd2-b041-f3a7f14db27f" providerId="ADAL" clId="{F4CAE3D0-8564-4115-9128-29E64995C127}" dt="2024-10-29T16:30:54.254" v="9836"/>
          <ac:picMkLst>
            <pc:docMk/>
            <pc:sldMk cId="2706292823" sldId="267"/>
            <ac:picMk id="3" creationId="{277EEA5A-AC3F-4043-737B-CF10FC7F17D7}"/>
          </ac:picMkLst>
        </pc:picChg>
      </pc:sldChg>
      <pc:sldChg chg="addSp delSp modSp mod modNotesTx">
        <pc:chgData name="Michele Smith" userId="d772b28b-59ed-4cd2-b041-f3a7f14db27f" providerId="ADAL" clId="{F4CAE3D0-8564-4115-9128-29E64995C127}" dt="2024-10-29T14:10:23.322" v="390" actId="20577"/>
        <pc:sldMkLst>
          <pc:docMk/>
          <pc:sldMk cId="1086894983" sldId="269"/>
        </pc:sldMkLst>
        <pc:graphicFrameChg chg="add mod modGraphic">
          <ac:chgData name="Michele Smith" userId="d772b28b-59ed-4cd2-b041-f3a7f14db27f" providerId="ADAL" clId="{F4CAE3D0-8564-4115-9128-29E64995C127}" dt="2024-10-29T14:04:13.779" v="367" actId="14734"/>
          <ac:graphicFrameMkLst>
            <pc:docMk/>
            <pc:sldMk cId="1086894983" sldId="269"/>
            <ac:graphicFrameMk id="2" creationId="{C082A512-D332-7F08-F6F2-1CAE00310316}"/>
          </ac:graphicFrameMkLst>
        </pc:graphicFrameChg>
        <pc:graphicFrameChg chg="add del mod">
          <ac:chgData name="Michele Smith" userId="d772b28b-59ed-4cd2-b041-f3a7f14db27f" providerId="ADAL" clId="{F4CAE3D0-8564-4115-9128-29E64995C127}" dt="2024-10-29T14:04:33.879" v="369" actId="478"/>
          <ac:graphicFrameMkLst>
            <pc:docMk/>
            <pc:sldMk cId="1086894983" sldId="269"/>
            <ac:graphicFrameMk id="3" creationId="{A75C0A2E-62AE-CAB7-F7C2-CB5337D5FAF2}"/>
          </ac:graphicFrameMkLst>
        </pc:graphicFrameChg>
        <pc:graphicFrameChg chg="add mod modGraphic">
          <ac:chgData name="Michele Smith" userId="d772b28b-59ed-4cd2-b041-f3a7f14db27f" providerId="ADAL" clId="{F4CAE3D0-8564-4115-9128-29E64995C127}" dt="2024-10-29T14:05:25.941" v="378" actId="14734"/>
          <ac:graphicFrameMkLst>
            <pc:docMk/>
            <pc:sldMk cId="1086894983" sldId="269"/>
            <ac:graphicFrameMk id="4" creationId="{4EF5EE49-AA4B-EAAE-6885-ECDA8132AFDD}"/>
          </ac:graphicFrameMkLst>
        </pc:graphicFrameChg>
        <pc:picChg chg="add mod">
          <ac:chgData name="Michele Smith" userId="d772b28b-59ed-4cd2-b041-f3a7f14db27f" providerId="ADAL" clId="{F4CAE3D0-8564-4115-9128-29E64995C127}" dt="2024-10-29T14:06:03.289" v="384" actId="1076"/>
          <ac:picMkLst>
            <pc:docMk/>
            <pc:sldMk cId="1086894983" sldId="269"/>
            <ac:picMk id="5" creationId="{70B7CFEE-7B16-CE99-18BA-C366619EB683}"/>
          </ac:picMkLst>
        </pc:picChg>
      </pc:sldChg>
      <pc:sldChg chg="addSp delSp modSp mod setBg delDesignElem modNotesTx">
        <pc:chgData name="Michele Smith" userId="d772b28b-59ed-4cd2-b041-f3a7f14db27f" providerId="ADAL" clId="{F4CAE3D0-8564-4115-9128-29E64995C127}" dt="2024-10-30T16:07:36.987" v="11621" actId="20577"/>
        <pc:sldMkLst>
          <pc:docMk/>
          <pc:sldMk cId="2912824452" sldId="270"/>
        </pc:sldMkLst>
        <pc:spChg chg="del">
          <ac:chgData name="Michele Smith" userId="d772b28b-59ed-4cd2-b041-f3a7f14db27f" providerId="ADAL" clId="{F4CAE3D0-8564-4115-9128-29E64995C127}" dt="2024-10-29T13:10:58.313" v="52"/>
          <ac:spMkLst>
            <pc:docMk/>
            <pc:sldMk cId="2912824452" sldId="270"/>
            <ac:spMk id="8" creationId="{4F78DAAE-B0C3-49A3-8AB1-AD2FF0E3686F}"/>
          </ac:spMkLst>
        </pc:spChg>
        <pc:spChg chg="del">
          <ac:chgData name="Michele Smith" userId="d772b28b-59ed-4cd2-b041-f3a7f14db27f" providerId="ADAL" clId="{F4CAE3D0-8564-4115-9128-29E64995C127}" dt="2024-10-29T13:10:58.313" v="52"/>
          <ac:spMkLst>
            <pc:docMk/>
            <pc:sldMk cId="2912824452" sldId="270"/>
            <ac:spMk id="16" creationId="{F6A8A81D-3338-4B0F-A26F-A3D259D27681}"/>
          </ac:spMkLst>
        </pc:spChg>
        <pc:spChg chg="del">
          <ac:chgData name="Michele Smith" userId="d772b28b-59ed-4cd2-b041-f3a7f14db27f" providerId="ADAL" clId="{F4CAE3D0-8564-4115-9128-29E64995C127}" dt="2024-10-29T13:10:58.313" v="52"/>
          <ac:spMkLst>
            <pc:docMk/>
            <pc:sldMk cId="2912824452" sldId="270"/>
            <ac:spMk id="36" creationId="{40155665-7CE2-4939-AE5E-020DC1D20753}"/>
          </ac:spMkLst>
        </pc:spChg>
        <pc:spChg chg="add del">
          <ac:chgData name="Michele Smith" userId="d772b28b-59ed-4cd2-b041-f3a7f14db27f" providerId="ADAL" clId="{F4CAE3D0-8564-4115-9128-29E64995C127}" dt="2024-10-29T14:12:12.050" v="394" actId="26606"/>
          <ac:spMkLst>
            <pc:docMk/>
            <pc:sldMk cId="2912824452" sldId="270"/>
            <ac:spMk id="37" creationId="{54EEEBD9-D37D-42B9-BE64-2C102B1D6E09}"/>
          </ac:spMkLst>
        </pc:spChg>
        <pc:spChg chg="add del">
          <ac:chgData name="Michele Smith" userId="d772b28b-59ed-4cd2-b041-f3a7f14db27f" providerId="ADAL" clId="{F4CAE3D0-8564-4115-9128-29E64995C127}" dt="2024-10-29T14:12:12.050" v="394" actId="26606"/>
          <ac:spMkLst>
            <pc:docMk/>
            <pc:sldMk cId="2912824452" sldId="270"/>
            <ac:spMk id="38" creationId="{A2F47212-081A-4E41-8623-C5BD41ADDCA9}"/>
          </ac:spMkLst>
        </pc:spChg>
        <pc:spChg chg="add">
          <ac:chgData name="Michele Smith" userId="d772b28b-59ed-4cd2-b041-f3a7f14db27f" providerId="ADAL" clId="{F4CAE3D0-8564-4115-9128-29E64995C127}" dt="2024-10-29T14:12:12.050" v="394" actId="26606"/>
          <ac:spMkLst>
            <pc:docMk/>
            <pc:sldMk cId="2912824452" sldId="270"/>
            <ac:spMk id="43" creationId="{54EEEBD9-D37D-42B9-BE64-2C102B1D6E09}"/>
          </ac:spMkLst>
        </pc:spChg>
        <pc:spChg chg="add">
          <ac:chgData name="Michele Smith" userId="d772b28b-59ed-4cd2-b041-f3a7f14db27f" providerId="ADAL" clId="{F4CAE3D0-8564-4115-9128-29E64995C127}" dt="2024-10-29T14:12:12.050" v="394" actId="26606"/>
          <ac:spMkLst>
            <pc:docMk/>
            <pc:sldMk cId="2912824452" sldId="270"/>
            <ac:spMk id="45" creationId="{A2F47212-081A-4E41-8623-C5BD41ADDCA9}"/>
          </ac:spMkLst>
        </pc:spChg>
        <pc:graphicFrameChg chg="add mod">
          <ac:chgData name="Michele Smith" userId="d772b28b-59ed-4cd2-b041-f3a7f14db27f" providerId="ADAL" clId="{F4CAE3D0-8564-4115-9128-29E64995C127}" dt="2024-10-29T14:12:12.050" v="394" actId="26606"/>
          <ac:graphicFrameMkLst>
            <pc:docMk/>
            <pc:sldMk cId="2912824452" sldId="270"/>
            <ac:graphicFrameMk id="2" creationId="{96700C61-1748-43CB-AF5C-90887063CD37}"/>
          </ac:graphicFrameMkLst>
        </pc:graphicFrameChg>
        <pc:graphicFrameChg chg="add del mod">
          <ac:chgData name="Michele Smith" userId="d772b28b-59ed-4cd2-b041-f3a7f14db27f" providerId="ADAL" clId="{F4CAE3D0-8564-4115-9128-29E64995C127}" dt="2024-10-29T14:12:02.946" v="392" actId="478"/>
          <ac:graphicFrameMkLst>
            <pc:docMk/>
            <pc:sldMk cId="2912824452" sldId="270"/>
            <ac:graphicFrameMk id="5" creationId="{96700C61-1748-43CB-AF5C-90887063CD37}"/>
          </ac:graphicFrameMkLst>
        </pc:graphicFrameChg>
      </pc:sldChg>
      <pc:sldChg chg="addSp delSp modSp add del mod setBg delDesignElem modNotesTx">
        <pc:chgData name="Michele Smith" userId="d772b28b-59ed-4cd2-b041-f3a7f14db27f" providerId="ADAL" clId="{F4CAE3D0-8564-4115-9128-29E64995C127}" dt="2024-10-29T14:21:56.031" v="876" actId="20577"/>
        <pc:sldMkLst>
          <pc:docMk/>
          <pc:sldMk cId="175553855" sldId="271"/>
        </pc:sldMkLst>
        <pc:spChg chg="del">
          <ac:chgData name="Michele Smith" userId="d772b28b-59ed-4cd2-b041-f3a7f14db27f" providerId="ADAL" clId="{F4CAE3D0-8564-4115-9128-29E64995C127}" dt="2024-10-29T13:10:58.313" v="52"/>
          <ac:spMkLst>
            <pc:docMk/>
            <pc:sldMk cId="175553855" sldId="271"/>
            <ac:spMk id="4" creationId="{4F78DAAE-B0C3-49A3-8AB1-AD2FF0E3686F}"/>
          </ac:spMkLst>
        </pc:spChg>
        <pc:spChg chg="del">
          <ac:chgData name="Michele Smith" userId="d772b28b-59ed-4cd2-b041-f3a7f14db27f" providerId="ADAL" clId="{F4CAE3D0-8564-4115-9128-29E64995C127}" dt="2024-10-29T13:10:58.313" v="52"/>
          <ac:spMkLst>
            <pc:docMk/>
            <pc:sldMk cId="175553855" sldId="271"/>
            <ac:spMk id="5" creationId="{F6A8A81D-3338-4B0F-A26F-A3D259D27681}"/>
          </ac:spMkLst>
        </pc:spChg>
        <pc:spChg chg="del">
          <ac:chgData name="Michele Smith" userId="d772b28b-59ed-4cd2-b041-f3a7f14db27f" providerId="ADAL" clId="{F4CAE3D0-8564-4115-9128-29E64995C127}" dt="2024-10-29T13:10:58.313" v="52"/>
          <ac:spMkLst>
            <pc:docMk/>
            <pc:sldMk cId="175553855" sldId="271"/>
            <ac:spMk id="6" creationId="{40155665-7CE2-4939-AE5E-020DC1D20753}"/>
          </ac:spMkLst>
        </pc:spChg>
        <pc:spChg chg="add del">
          <ac:chgData name="Michele Smith" userId="d772b28b-59ed-4cd2-b041-f3a7f14db27f" providerId="ADAL" clId="{F4CAE3D0-8564-4115-9128-29E64995C127}" dt="2024-10-29T14:18:30.556" v="493" actId="26606"/>
          <ac:spMkLst>
            <pc:docMk/>
            <pc:sldMk cId="175553855" sldId="271"/>
            <ac:spMk id="8" creationId="{54EEEBD9-D37D-42B9-BE64-2C102B1D6E09}"/>
          </ac:spMkLst>
        </pc:spChg>
        <pc:spChg chg="add del">
          <ac:chgData name="Michele Smith" userId="d772b28b-59ed-4cd2-b041-f3a7f14db27f" providerId="ADAL" clId="{F4CAE3D0-8564-4115-9128-29E64995C127}" dt="2024-10-29T14:18:30.556" v="493" actId="26606"/>
          <ac:spMkLst>
            <pc:docMk/>
            <pc:sldMk cId="175553855" sldId="271"/>
            <ac:spMk id="10" creationId="{A2F47212-081A-4E41-8623-C5BD41ADDCA9}"/>
          </ac:spMkLst>
        </pc:spChg>
        <pc:spChg chg="add">
          <ac:chgData name="Michele Smith" userId="d772b28b-59ed-4cd2-b041-f3a7f14db27f" providerId="ADAL" clId="{F4CAE3D0-8564-4115-9128-29E64995C127}" dt="2024-10-29T14:18:30.556" v="493" actId="26606"/>
          <ac:spMkLst>
            <pc:docMk/>
            <pc:sldMk cId="175553855" sldId="271"/>
            <ac:spMk id="12" creationId="{54EEEBD9-D37D-42B9-BE64-2C102B1D6E09}"/>
          </ac:spMkLst>
        </pc:spChg>
        <pc:spChg chg="add">
          <ac:chgData name="Michele Smith" userId="d772b28b-59ed-4cd2-b041-f3a7f14db27f" providerId="ADAL" clId="{F4CAE3D0-8564-4115-9128-29E64995C127}" dt="2024-10-29T14:18:30.556" v="493" actId="26606"/>
          <ac:spMkLst>
            <pc:docMk/>
            <pc:sldMk cId="175553855" sldId="271"/>
            <ac:spMk id="17" creationId="{A2F47212-081A-4E41-8623-C5BD41ADDCA9}"/>
          </ac:spMkLst>
        </pc:spChg>
        <pc:graphicFrameChg chg="add del mod">
          <ac:chgData name="Michele Smith" userId="d772b28b-59ed-4cd2-b041-f3a7f14db27f" providerId="ADAL" clId="{F4CAE3D0-8564-4115-9128-29E64995C127}" dt="2024-10-29T14:18:14.627" v="491" actId="478"/>
          <ac:graphicFrameMkLst>
            <pc:docMk/>
            <pc:sldMk cId="175553855" sldId="271"/>
            <ac:graphicFrameMk id="2" creationId="{FD0D2E8B-722C-4BA7-97C9-5A50B022B789}"/>
          </ac:graphicFrameMkLst>
        </pc:graphicFrameChg>
        <pc:graphicFrameChg chg="add mod">
          <ac:chgData name="Michele Smith" userId="d772b28b-59ed-4cd2-b041-f3a7f14db27f" providerId="ADAL" clId="{F4CAE3D0-8564-4115-9128-29E64995C127}" dt="2024-10-29T14:18:30.556" v="493" actId="26606"/>
          <ac:graphicFrameMkLst>
            <pc:docMk/>
            <pc:sldMk cId="175553855" sldId="271"/>
            <ac:graphicFrameMk id="3" creationId="{FD0D2E8B-722C-4BA7-97C9-5A50B022B789}"/>
          </ac:graphicFrameMkLst>
        </pc:graphicFrameChg>
      </pc:sldChg>
      <pc:sldChg chg="addSp delSp modSp mod setBg delDesignElem modNotesTx">
        <pc:chgData name="Michele Smith" userId="d772b28b-59ed-4cd2-b041-f3a7f14db27f" providerId="ADAL" clId="{F4CAE3D0-8564-4115-9128-29E64995C127}" dt="2024-10-29T14:23:37.716" v="891" actId="20577"/>
        <pc:sldMkLst>
          <pc:docMk/>
          <pc:sldMk cId="3773984398" sldId="272"/>
        </pc:sldMkLst>
        <pc:spChg chg="del">
          <ac:chgData name="Michele Smith" userId="d772b28b-59ed-4cd2-b041-f3a7f14db27f" providerId="ADAL" clId="{F4CAE3D0-8564-4115-9128-29E64995C127}" dt="2024-10-29T13:10:58.313" v="52"/>
          <ac:spMkLst>
            <pc:docMk/>
            <pc:sldMk cId="3773984398" sldId="272"/>
            <ac:spMk id="8" creationId="{4F78DAAE-B0C3-49A3-8AB1-AD2FF0E3686F}"/>
          </ac:spMkLst>
        </pc:spChg>
        <pc:spChg chg="del">
          <ac:chgData name="Michele Smith" userId="d772b28b-59ed-4cd2-b041-f3a7f14db27f" providerId="ADAL" clId="{F4CAE3D0-8564-4115-9128-29E64995C127}" dt="2024-10-29T13:10:58.313" v="52"/>
          <ac:spMkLst>
            <pc:docMk/>
            <pc:sldMk cId="3773984398" sldId="272"/>
            <ac:spMk id="10" creationId="{F6A8A81D-3338-4B0F-A26F-A3D259D27681}"/>
          </ac:spMkLst>
        </pc:spChg>
        <pc:spChg chg="del">
          <ac:chgData name="Michele Smith" userId="d772b28b-59ed-4cd2-b041-f3a7f14db27f" providerId="ADAL" clId="{F4CAE3D0-8564-4115-9128-29E64995C127}" dt="2024-10-29T13:10:58.313" v="52"/>
          <ac:spMkLst>
            <pc:docMk/>
            <pc:sldMk cId="3773984398" sldId="272"/>
            <ac:spMk id="12" creationId="{40155665-7CE2-4939-AE5E-020DC1D20753}"/>
          </ac:spMkLst>
        </pc:spChg>
        <pc:spChg chg="add del">
          <ac:chgData name="Michele Smith" userId="d772b28b-59ed-4cd2-b041-f3a7f14db27f" providerId="ADAL" clId="{F4CAE3D0-8564-4115-9128-29E64995C127}" dt="2024-10-29T14:22:54.006" v="880" actId="26606"/>
          <ac:spMkLst>
            <pc:docMk/>
            <pc:sldMk cId="3773984398" sldId="272"/>
            <ac:spMk id="14" creationId="{54EEEBD9-D37D-42B9-BE64-2C102B1D6E09}"/>
          </ac:spMkLst>
        </pc:spChg>
        <pc:spChg chg="add del">
          <ac:chgData name="Michele Smith" userId="d772b28b-59ed-4cd2-b041-f3a7f14db27f" providerId="ADAL" clId="{F4CAE3D0-8564-4115-9128-29E64995C127}" dt="2024-10-29T14:22:54.006" v="880" actId="26606"/>
          <ac:spMkLst>
            <pc:docMk/>
            <pc:sldMk cId="3773984398" sldId="272"/>
            <ac:spMk id="16" creationId="{A2F47212-081A-4E41-8623-C5BD41ADDCA9}"/>
          </ac:spMkLst>
        </pc:spChg>
        <pc:spChg chg="add">
          <ac:chgData name="Michele Smith" userId="d772b28b-59ed-4cd2-b041-f3a7f14db27f" providerId="ADAL" clId="{F4CAE3D0-8564-4115-9128-29E64995C127}" dt="2024-10-29T14:22:54.006" v="880" actId="26606"/>
          <ac:spMkLst>
            <pc:docMk/>
            <pc:sldMk cId="3773984398" sldId="272"/>
            <ac:spMk id="21" creationId="{54EEEBD9-D37D-42B9-BE64-2C102B1D6E09}"/>
          </ac:spMkLst>
        </pc:spChg>
        <pc:spChg chg="add">
          <ac:chgData name="Michele Smith" userId="d772b28b-59ed-4cd2-b041-f3a7f14db27f" providerId="ADAL" clId="{F4CAE3D0-8564-4115-9128-29E64995C127}" dt="2024-10-29T14:22:54.006" v="880" actId="26606"/>
          <ac:spMkLst>
            <pc:docMk/>
            <pc:sldMk cId="3773984398" sldId="272"/>
            <ac:spMk id="23" creationId="{A2F47212-081A-4E41-8623-C5BD41ADDCA9}"/>
          </ac:spMkLst>
        </pc:spChg>
        <pc:graphicFrameChg chg="add del mod">
          <ac:chgData name="Michele Smith" userId="d772b28b-59ed-4cd2-b041-f3a7f14db27f" providerId="ADAL" clId="{F4CAE3D0-8564-4115-9128-29E64995C127}" dt="2024-10-29T14:22:43.507" v="878" actId="478"/>
          <ac:graphicFrameMkLst>
            <pc:docMk/>
            <pc:sldMk cId="3773984398" sldId="272"/>
            <ac:graphicFrameMk id="2" creationId="{0F08A712-BA71-4B2D-B90A-6BE23F907255}"/>
          </ac:graphicFrameMkLst>
        </pc:graphicFrameChg>
        <pc:graphicFrameChg chg="add mod">
          <ac:chgData name="Michele Smith" userId="d772b28b-59ed-4cd2-b041-f3a7f14db27f" providerId="ADAL" clId="{F4CAE3D0-8564-4115-9128-29E64995C127}" dt="2024-10-29T14:22:54.006" v="880" actId="26606"/>
          <ac:graphicFrameMkLst>
            <pc:docMk/>
            <pc:sldMk cId="3773984398" sldId="272"/>
            <ac:graphicFrameMk id="3" creationId="{0F08A712-BA71-4B2D-B90A-6BE23F907255}"/>
          </ac:graphicFrameMkLst>
        </pc:graphicFrameChg>
      </pc:sldChg>
      <pc:sldChg chg="addSp delSp modSp mod setBg delDesignElem modNotesTx">
        <pc:chgData name="Michele Smith" userId="d772b28b-59ed-4cd2-b041-f3a7f14db27f" providerId="ADAL" clId="{F4CAE3D0-8564-4115-9128-29E64995C127}" dt="2024-10-30T13:54:01.485" v="11384" actId="20577"/>
        <pc:sldMkLst>
          <pc:docMk/>
          <pc:sldMk cId="757171723" sldId="273"/>
        </pc:sldMkLst>
        <pc:spChg chg="del">
          <ac:chgData name="Michele Smith" userId="d772b28b-59ed-4cd2-b041-f3a7f14db27f" providerId="ADAL" clId="{F4CAE3D0-8564-4115-9128-29E64995C127}" dt="2024-10-29T13:10:58.313" v="52"/>
          <ac:spMkLst>
            <pc:docMk/>
            <pc:sldMk cId="757171723" sldId="273"/>
            <ac:spMk id="14" creationId="{4F78DAAE-B0C3-49A3-8AB1-AD2FF0E3686F}"/>
          </ac:spMkLst>
        </pc:spChg>
        <pc:spChg chg="del">
          <ac:chgData name="Michele Smith" userId="d772b28b-59ed-4cd2-b041-f3a7f14db27f" providerId="ADAL" clId="{F4CAE3D0-8564-4115-9128-29E64995C127}" dt="2024-10-29T13:10:58.313" v="52"/>
          <ac:spMkLst>
            <pc:docMk/>
            <pc:sldMk cId="757171723" sldId="273"/>
            <ac:spMk id="16" creationId="{F6A8A81D-3338-4B0F-A26F-A3D259D27681}"/>
          </ac:spMkLst>
        </pc:spChg>
        <pc:spChg chg="del">
          <ac:chgData name="Michele Smith" userId="d772b28b-59ed-4cd2-b041-f3a7f14db27f" providerId="ADAL" clId="{F4CAE3D0-8564-4115-9128-29E64995C127}" dt="2024-10-29T13:10:58.313" v="52"/>
          <ac:spMkLst>
            <pc:docMk/>
            <pc:sldMk cId="757171723" sldId="273"/>
            <ac:spMk id="25" creationId="{40155665-7CE2-4939-AE5E-020DC1D20753}"/>
          </ac:spMkLst>
        </pc:spChg>
        <pc:spChg chg="add">
          <ac:chgData name="Michele Smith" userId="d772b28b-59ed-4cd2-b041-f3a7f14db27f" providerId="ADAL" clId="{F4CAE3D0-8564-4115-9128-29E64995C127}" dt="2024-10-29T14:48:55.490" v="2461" actId="26606"/>
          <ac:spMkLst>
            <pc:docMk/>
            <pc:sldMk cId="757171723" sldId="273"/>
            <ac:spMk id="27" creationId="{54EEEBD9-D37D-42B9-BE64-2C102B1D6E09}"/>
          </ac:spMkLst>
        </pc:spChg>
        <pc:spChg chg="add">
          <ac:chgData name="Michele Smith" userId="d772b28b-59ed-4cd2-b041-f3a7f14db27f" providerId="ADAL" clId="{F4CAE3D0-8564-4115-9128-29E64995C127}" dt="2024-10-29T14:48:55.490" v="2461" actId="26606"/>
          <ac:spMkLst>
            <pc:docMk/>
            <pc:sldMk cId="757171723" sldId="273"/>
            <ac:spMk id="29" creationId="{A2F47212-081A-4E41-8623-C5BD41ADDCA9}"/>
          </ac:spMkLst>
        </pc:spChg>
        <pc:graphicFrameChg chg="add mod">
          <ac:chgData name="Michele Smith" userId="d772b28b-59ed-4cd2-b041-f3a7f14db27f" providerId="ADAL" clId="{F4CAE3D0-8564-4115-9128-29E64995C127}" dt="2024-10-29T14:50:06.405" v="2469"/>
          <ac:graphicFrameMkLst>
            <pc:docMk/>
            <pc:sldMk cId="757171723" sldId="273"/>
            <ac:graphicFrameMk id="2" creationId="{2134F9EA-D31D-4931-9860-213C07B82AB0}"/>
          </ac:graphicFrameMkLst>
        </pc:graphicFrameChg>
        <pc:graphicFrameChg chg="del">
          <ac:chgData name="Michele Smith" userId="d772b28b-59ed-4cd2-b041-f3a7f14db27f" providerId="ADAL" clId="{F4CAE3D0-8564-4115-9128-29E64995C127}" dt="2024-10-29T14:48:50.381" v="2459" actId="478"/>
          <ac:graphicFrameMkLst>
            <pc:docMk/>
            <pc:sldMk cId="757171723" sldId="273"/>
            <ac:graphicFrameMk id="6" creationId="{2134F9EA-D31D-4931-9860-213C07B82AB0}"/>
          </ac:graphicFrameMkLst>
        </pc:graphicFrameChg>
      </pc:sldChg>
      <pc:sldChg chg="modSp mod modNotesTx">
        <pc:chgData name="Michele Smith" userId="d772b28b-59ed-4cd2-b041-f3a7f14db27f" providerId="ADAL" clId="{F4CAE3D0-8564-4115-9128-29E64995C127}" dt="2024-10-29T15:41:37.878" v="6377" actId="20577"/>
        <pc:sldMkLst>
          <pc:docMk/>
          <pc:sldMk cId="1330086836" sldId="274"/>
        </pc:sldMkLst>
        <pc:spChg chg="mod">
          <ac:chgData name="Michele Smith" userId="d772b28b-59ed-4cd2-b041-f3a7f14db27f" providerId="ADAL" clId="{F4CAE3D0-8564-4115-9128-29E64995C127}" dt="2024-10-29T13:17:56.205" v="79" actId="2711"/>
          <ac:spMkLst>
            <pc:docMk/>
            <pc:sldMk cId="1330086836" sldId="274"/>
            <ac:spMk id="2" creationId="{461DD82B-88B5-4C12-BED6-50BB6D5CEDD5}"/>
          </ac:spMkLst>
        </pc:spChg>
        <pc:spChg chg="mod">
          <ac:chgData name="Michele Smith" userId="d772b28b-59ed-4cd2-b041-f3a7f14db27f" providerId="ADAL" clId="{F4CAE3D0-8564-4115-9128-29E64995C127}" dt="2024-10-29T13:17:48.767" v="78" actId="2711"/>
          <ac:spMkLst>
            <pc:docMk/>
            <pc:sldMk cId="1330086836" sldId="274"/>
            <ac:spMk id="3" creationId="{AD6C5D6D-C865-4309-A330-AF361300D80E}"/>
          </ac:spMkLst>
        </pc:spChg>
      </pc:sldChg>
      <pc:sldChg chg="delSp delDesignElem">
        <pc:chgData name="Michele Smith" userId="d772b28b-59ed-4cd2-b041-f3a7f14db27f" providerId="ADAL" clId="{F4CAE3D0-8564-4115-9128-29E64995C127}" dt="2024-10-29T13:10:58.313" v="52"/>
        <pc:sldMkLst>
          <pc:docMk/>
          <pc:sldMk cId="4007678217" sldId="277"/>
        </pc:sldMkLst>
        <pc:spChg chg="del">
          <ac:chgData name="Michele Smith" userId="d772b28b-59ed-4cd2-b041-f3a7f14db27f" providerId="ADAL" clId="{F4CAE3D0-8564-4115-9128-29E64995C127}" dt="2024-10-29T13:10:58.313" v="52"/>
          <ac:spMkLst>
            <pc:docMk/>
            <pc:sldMk cId="4007678217" sldId="277"/>
            <ac:spMk id="6" creationId="{F6A8A81D-3338-4B0F-A26F-A3D259D27681}"/>
          </ac:spMkLst>
        </pc:spChg>
        <pc:spChg chg="del">
          <ac:chgData name="Michele Smith" userId="d772b28b-59ed-4cd2-b041-f3a7f14db27f" providerId="ADAL" clId="{F4CAE3D0-8564-4115-9128-29E64995C127}" dt="2024-10-29T13:10:58.313" v="52"/>
          <ac:spMkLst>
            <pc:docMk/>
            <pc:sldMk cId="4007678217" sldId="277"/>
            <ac:spMk id="9" creationId="{4F78DAAE-B0C3-49A3-8AB1-AD2FF0E3686F}"/>
          </ac:spMkLst>
        </pc:spChg>
        <pc:spChg chg="del">
          <ac:chgData name="Michele Smith" userId="d772b28b-59ed-4cd2-b041-f3a7f14db27f" providerId="ADAL" clId="{F4CAE3D0-8564-4115-9128-29E64995C127}" dt="2024-10-29T13:10:58.313" v="52"/>
          <ac:spMkLst>
            <pc:docMk/>
            <pc:sldMk cId="4007678217" sldId="277"/>
            <ac:spMk id="13" creationId="{40155665-7CE2-4939-AE5E-020DC1D20753}"/>
          </ac:spMkLst>
        </pc:spChg>
      </pc:sldChg>
      <pc:sldChg chg="delSp modSp mod delDesignElem modNotesTx">
        <pc:chgData name="Michele Smith" userId="d772b28b-59ed-4cd2-b041-f3a7f14db27f" providerId="ADAL" clId="{F4CAE3D0-8564-4115-9128-29E64995C127}" dt="2024-10-29T15:27:43.899" v="4968" actId="20577"/>
        <pc:sldMkLst>
          <pc:docMk/>
          <pc:sldMk cId="1742941023" sldId="280"/>
        </pc:sldMkLst>
        <pc:spChg chg="mod">
          <ac:chgData name="Michele Smith" userId="d772b28b-59ed-4cd2-b041-f3a7f14db27f" providerId="ADAL" clId="{F4CAE3D0-8564-4115-9128-29E64995C127}" dt="2024-10-29T13:18:24.766" v="82" actId="2711"/>
          <ac:spMkLst>
            <pc:docMk/>
            <pc:sldMk cId="1742941023" sldId="280"/>
            <ac:spMk id="2" creationId="{B772A76F-223D-48A2-9F6E-AE06FA3165F1}"/>
          </ac:spMkLst>
        </pc:spChg>
        <pc:spChg chg="del">
          <ac:chgData name="Michele Smith" userId="d772b28b-59ed-4cd2-b041-f3a7f14db27f" providerId="ADAL" clId="{F4CAE3D0-8564-4115-9128-29E64995C127}" dt="2024-10-29T13:10:58.313" v="52"/>
          <ac:spMkLst>
            <pc:docMk/>
            <pc:sldMk cId="1742941023" sldId="280"/>
            <ac:spMk id="14" creationId="{CB300B9C-C1F6-47BC-A43F-3B172CD7FF3C}"/>
          </ac:spMkLst>
        </pc:spChg>
        <pc:grpChg chg="del">
          <ac:chgData name="Michele Smith" userId="d772b28b-59ed-4cd2-b041-f3a7f14db27f" providerId="ADAL" clId="{F4CAE3D0-8564-4115-9128-29E64995C127}" dt="2024-10-29T13:10:58.313" v="52"/>
          <ac:grpSpMkLst>
            <pc:docMk/>
            <pc:sldMk cId="1742941023" sldId="280"/>
            <ac:grpSpMk id="13" creationId="{46AC64B6-5299-4EDC-A5BA-C486DE605216}"/>
          </ac:grpSpMkLst>
        </pc:grpChg>
        <pc:grpChg chg="del">
          <ac:chgData name="Michele Smith" userId="d772b28b-59ed-4cd2-b041-f3a7f14db27f" providerId="ADAL" clId="{F4CAE3D0-8564-4115-9128-29E64995C127}" dt="2024-10-29T13:10:58.313" v="52"/>
          <ac:grpSpMkLst>
            <pc:docMk/>
            <pc:sldMk cId="1742941023" sldId="280"/>
            <ac:grpSpMk id="15" creationId="{D4EC3799-3F52-48CE-85CC-83AED368EB42}"/>
          </ac:grpSpMkLst>
        </pc:grpChg>
        <pc:cxnChg chg="del">
          <ac:chgData name="Michele Smith" userId="d772b28b-59ed-4cd2-b041-f3a7f14db27f" providerId="ADAL" clId="{F4CAE3D0-8564-4115-9128-29E64995C127}" dt="2024-10-29T13:10:58.313" v="52"/>
          <ac:cxnSpMkLst>
            <pc:docMk/>
            <pc:sldMk cId="1742941023" sldId="280"/>
            <ac:cxnSpMk id="21" creationId="{789E20C7-BB50-4317-93C7-90C8ED80B275}"/>
          </ac:cxnSpMkLst>
        </pc:cxnChg>
      </pc:sldChg>
      <pc:sldChg chg="modSp mod">
        <pc:chgData name="Michele Smith" userId="d772b28b-59ed-4cd2-b041-f3a7f14db27f" providerId="ADAL" clId="{F4CAE3D0-8564-4115-9128-29E64995C127}" dt="2024-10-29T13:19:20.211" v="87" actId="2711"/>
        <pc:sldMkLst>
          <pc:docMk/>
          <pc:sldMk cId="2222648379" sldId="281"/>
        </pc:sldMkLst>
        <pc:spChg chg="mod">
          <ac:chgData name="Michele Smith" userId="d772b28b-59ed-4cd2-b041-f3a7f14db27f" providerId="ADAL" clId="{F4CAE3D0-8564-4115-9128-29E64995C127}" dt="2024-10-29T13:18:58.183" v="83" actId="2711"/>
          <ac:spMkLst>
            <pc:docMk/>
            <pc:sldMk cId="2222648379" sldId="281"/>
            <ac:spMk id="2" creationId="{461DD82B-88B5-4C12-BED6-50BB6D5CEDD5}"/>
          </ac:spMkLst>
        </pc:spChg>
        <pc:graphicFrameChg chg="mod">
          <ac:chgData name="Michele Smith" userId="d772b28b-59ed-4cd2-b041-f3a7f14db27f" providerId="ADAL" clId="{F4CAE3D0-8564-4115-9128-29E64995C127}" dt="2024-10-29T13:19:20.211" v="87" actId="2711"/>
          <ac:graphicFrameMkLst>
            <pc:docMk/>
            <pc:sldMk cId="2222648379" sldId="281"/>
            <ac:graphicFrameMk id="5" creationId="{3ECEA913-0A11-4E5A-B54D-00EDA917521C}"/>
          </ac:graphicFrameMkLst>
        </pc:graphicFrameChg>
      </pc:sldChg>
      <pc:sldChg chg="modSp mod modNotesTx">
        <pc:chgData name="Michele Smith" userId="d772b28b-59ed-4cd2-b041-f3a7f14db27f" providerId="ADAL" clId="{F4CAE3D0-8564-4115-9128-29E64995C127}" dt="2024-10-30T13:59:26.951" v="11395" actId="20577"/>
        <pc:sldMkLst>
          <pc:docMk/>
          <pc:sldMk cId="2826238992" sldId="283"/>
        </pc:sldMkLst>
        <pc:spChg chg="mod">
          <ac:chgData name="Michele Smith" userId="d772b28b-59ed-4cd2-b041-f3a7f14db27f" providerId="ADAL" clId="{F4CAE3D0-8564-4115-9128-29E64995C127}" dt="2024-10-29T13:29:17.564" v="158" actId="207"/>
          <ac:spMkLst>
            <pc:docMk/>
            <pc:sldMk cId="2826238992" sldId="283"/>
            <ac:spMk id="3" creationId="{6CE14A58-109F-4ECA-85A5-4FC7E0AEBCCE}"/>
          </ac:spMkLst>
        </pc:spChg>
        <pc:spChg chg="mod">
          <ac:chgData name="Michele Smith" userId="d772b28b-59ed-4cd2-b041-f3a7f14db27f" providerId="ADAL" clId="{F4CAE3D0-8564-4115-9128-29E64995C127}" dt="2024-10-30T13:59:26.951" v="11395" actId="20577"/>
          <ac:spMkLst>
            <pc:docMk/>
            <pc:sldMk cId="2826238992" sldId="283"/>
            <ac:spMk id="8" creationId="{BC73AFCC-39C9-4CC6-B959-23C65068C09B}"/>
          </ac:spMkLst>
        </pc:spChg>
        <pc:spChg chg="mod">
          <ac:chgData name="Michele Smith" userId="d772b28b-59ed-4cd2-b041-f3a7f14db27f" providerId="ADAL" clId="{F4CAE3D0-8564-4115-9128-29E64995C127}" dt="2024-10-29T16:05:31.370" v="8215" actId="20577"/>
          <ac:spMkLst>
            <pc:docMk/>
            <pc:sldMk cId="2826238992" sldId="283"/>
            <ac:spMk id="14" creationId="{0B4AB52B-3D47-4473-9387-9F0C726148BA}"/>
          </ac:spMkLst>
        </pc:spChg>
      </pc:sldChg>
      <pc:sldChg chg="modSp mod">
        <pc:chgData name="Michele Smith" userId="d772b28b-59ed-4cd2-b041-f3a7f14db27f" providerId="ADAL" clId="{F4CAE3D0-8564-4115-9128-29E64995C127}" dt="2024-10-29T13:20:36.623" v="97" actId="1076"/>
        <pc:sldMkLst>
          <pc:docMk/>
          <pc:sldMk cId="1247656785" sldId="288"/>
        </pc:sldMkLst>
        <pc:spChg chg="mod">
          <ac:chgData name="Michele Smith" userId="d772b28b-59ed-4cd2-b041-f3a7f14db27f" providerId="ADAL" clId="{F4CAE3D0-8564-4115-9128-29E64995C127}" dt="2024-10-29T13:20:36.623" v="97" actId="1076"/>
          <ac:spMkLst>
            <pc:docMk/>
            <pc:sldMk cId="1247656785" sldId="288"/>
            <ac:spMk id="2" creationId="{C7899ED8-8BF6-44ED-A3FF-3013E85052E0}"/>
          </ac:spMkLst>
        </pc:spChg>
      </pc:sldChg>
      <pc:sldChg chg="delSp modSp mod delDesignElem">
        <pc:chgData name="Michele Smith" userId="d772b28b-59ed-4cd2-b041-f3a7f14db27f" providerId="ADAL" clId="{F4CAE3D0-8564-4115-9128-29E64995C127}" dt="2024-10-29T13:21:43.027" v="101" actId="14100"/>
        <pc:sldMkLst>
          <pc:docMk/>
          <pc:sldMk cId="3467518765" sldId="298"/>
        </pc:sldMkLst>
        <pc:spChg chg="mod">
          <ac:chgData name="Michele Smith" userId="d772b28b-59ed-4cd2-b041-f3a7f14db27f" providerId="ADAL" clId="{F4CAE3D0-8564-4115-9128-29E64995C127}" dt="2024-10-29T13:21:43.027" v="101" actId="14100"/>
          <ac:spMkLst>
            <pc:docMk/>
            <pc:sldMk cId="3467518765" sldId="298"/>
            <ac:spMk id="2" creationId="{3E4217C8-652E-4E0B-92C8-225E6955FD9A}"/>
          </ac:spMkLst>
        </pc:spChg>
        <pc:spChg chg="del">
          <ac:chgData name="Michele Smith" userId="d772b28b-59ed-4cd2-b041-f3a7f14db27f" providerId="ADAL" clId="{F4CAE3D0-8564-4115-9128-29E64995C127}" dt="2024-10-29T13:10:58.313" v="52"/>
          <ac:spMkLst>
            <pc:docMk/>
            <pc:sldMk cId="3467518765" sldId="298"/>
            <ac:spMk id="14" creationId="{CB300B9C-C1F6-47BC-A43F-3B172CD7FF3C}"/>
          </ac:spMkLst>
        </pc:spChg>
        <pc:grpChg chg="del">
          <ac:chgData name="Michele Smith" userId="d772b28b-59ed-4cd2-b041-f3a7f14db27f" providerId="ADAL" clId="{F4CAE3D0-8564-4115-9128-29E64995C127}" dt="2024-10-29T13:10:58.313" v="52"/>
          <ac:grpSpMkLst>
            <pc:docMk/>
            <pc:sldMk cId="3467518765" sldId="298"/>
            <ac:grpSpMk id="5" creationId="{46AC64B6-5299-4EDC-A5BA-C486DE605216}"/>
          </ac:grpSpMkLst>
        </pc:grpChg>
        <pc:grpChg chg="del">
          <ac:chgData name="Michele Smith" userId="d772b28b-59ed-4cd2-b041-f3a7f14db27f" providerId="ADAL" clId="{F4CAE3D0-8564-4115-9128-29E64995C127}" dt="2024-10-29T13:10:58.313" v="52"/>
          <ac:grpSpMkLst>
            <pc:docMk/>
            <pc:sldMk cId="3467518765" sldId="298"/>
            <ac:grpSpMk id="6" creationId="{D4EC3799-3F52-48CE-85CC-83AED368EB42}"/>
          </ac:grpSpMkLst>
        </pc:grpChg>
        <pc:cxnChg chg="del">
          <ac:chgData name="Michele Smith" userId="d772b28b-59ed-4cd2-b041-f3a7f14db27f" providerId="ADAL" clId="{F4CAE3D0-8564-4115-9128-29E64995C127}" dt="2024-10-29T13:10:58.313" v="52"/>
          <ac:cxnSpMkLst>
            <pc:docMk/>
            <pc:sldMk cId="3467518765" sldId="298"/>
            <ac:cxnSpMk id="20" creationId="{789E20C7-BB50-4317-93C7-90C8ED80B275}"/>
          </ac:cxnSpMkLst>
        </pc:cxnChg>
      </pc:sldChg>
      <pc:sldChg chg="modSp mod modNotesTx">
        <pc:chgData name="Michele Smith" userId="d772b28b-59ed-4cd2-b041-f3a7f14db27f" providerId="ADAL" clId="{F4CAE3D0-8564-4115-9128-29E64995C127}" dt="2024-10-30T14:02:08.192" v="11468" actId="20577"/>
        <pc:sldMkLst>
          <pc:docMk/>
          <pc:sldMk cId="3605552981" sldId="299"/>
        </pc:sldMkLst>
        <pc:spChg chg="mod">
          <ac:chgData name="Michele Smith" userId="d772b28b-59ed-4cd2-b041-f3a7f14db27f" providerId="ADAL" clId="{F4CAE3D0-8564-4115-9128-29E64995C127}" dt="2024-10-29T13:30:59.630" v="177" actId="2711"/>
          <ac:spMkLst>
            <pc:docMk/>
            <pc:sldMk cId="3605552981" sldId="299"/>
            <ac:spMk id="3" creationId="{6CE14A58-109F-4ECA-85A5-4FC7E0AEBCCE}"/>
          </ac:spMkLst>
        </pc:spChg>
        <pc:spChg chg="mod">
          <ac:chgData name="Michele Smith" userId="d772b28b-59ed-4cd2-b041-f3a7f14db27f" providerId="ADAL" clId="{F4CAE3D0-8564-4115-9128-29E64995C127}" dt="2024-10-30T14:00:15.531" v="11396" actId="207"/>
          <ac:spMkLst>
            <pc:docMk/>
            <pc:sldMk cId="3605552981" sldId="299"/>
            <ac:spMk id="8" creationId="{BC73AFCC-39C9-4CC6-B959-23C65068C09B}"/>
          </ac:spMkLst>
        </pc:spChg>
        <pc:spChg chg="mod">
          <ac:chgData name="Michele Smith" userId="d772b28b-59ed-4cd2-b041-f3a7f14db27f" providerId="ADAL" clId="{F4CAE3D0-8564-4115-9128-29E64995C127}" dt="2024-10-29T16:10:47.740" v="8415" actId="20577"/>
          <ac:spMkLst>
            <pc:docMk/>
            <pc:sldMk cId="3605552981" sldId="299"/>
            <ac:spMk id="84" creationId="{42B1094B-1AE7-4AE7-8674-76B1A68FA863}"/>
          </ac:spMkLst>
        </pc:spChg>
        <pc:picChg chg="mod">
          <ac:chgData name="Michele Smith" userId="d772b28b-59ed-4cd2-b041-f3a7f14db27f" providerId="ADAL" clId="{F4CAE3D0-8564-4115-9128-29E64995C127}" dt="2024-10-29T16:12:24.197" v="8472" actId="14100"/>
          <ac:picMkLst>
            <pc:docMk/>
            <pc:sldMk cId="3605552981" sldId="299"/>
            <ac:picMk id="6" creationId="{D1C9BC1D-DE14-9375-B200-BA0E3F68E593}"/>
          </ac:picMkLst>
        </pc:picChg>
      </pc:sldChg>
      <pc:sldChg chg="modSp mod modNotesTx">
        <pc:chgData name="Michele Smith" userId="d772b28b-59ed-4cd2-b041-f3a7f14db27f" providerId="ADAL" clId="{F4CAE3D0-8564-4115-9128-29E64995C127}" dt="2024-10-30T14:02:43.059" v="11470" actId="207"/>
        <pc:sldMkLst>
          <pc:docMk/>
          <pc:sldMk cId="3428623789" sldId="300"/>
        </pc:sldMkLst>
        <pc:spChg chg="mod">
          <ac:chgData name="Michele Smith" userId="d772b28b-59ed-4cd2-b041-f3a7f14db27f" providerId="ADAL" clId="{F4CAE3D0-8564-4115-9128-29E64995C127}" dt="2024-10-29T13:33:11.283" v="199" actId="207"/>
          <ac:spMkLst>
            <pc:docMk/>
            <pc:sldMk cId="3428623789" sldId="300"/>
            <ac:spMk id="3" creationId="{6CE14A58-109F-4ECA-85A5-4FC7E0AEBCCE}"/>
          </ac:spMkLst>
        </pc:spChg>
        <pc:spChg chg="mod">
          <ac:chgData name="Michele Smith" userId="d772b28b-59ed-4cd2-b041-f3a7f14db27f" providerId="ADAL" clId="{F4CAE3D0-8564-4115-9128-29E64995C127}" dt="2024-10-30T14:02:43.059" v="11470" actId="207"/>
          <ac:spMkLst>
            <pc:docMk/>
            <pc:sldMk cId="3428623789" sldId="300"/>
            <ac:spMk id="8" creationId="{BC73AFCC-39C9-4CC6-B959-23C65068C09B}"/>
          </ac:spMkLst>
        </pc:spChg>
        <pc:spChg chg="mod">
          <ac:chgData name="Michele Smith" userId="d772b28b-59ed-4cd2-b041-f3a7f14db27f" providerId="ADAL" clId="{F4CAE3D0-8564-4115-9128-29E64995C127}" dt="2024-10-29T16:26:36.122" v="9795" actId="20577"/>
          <ac:spMkLst>
            <pc:docMk/>
            <pc:sldMk cId="3428623789" sldId="300"/>
            <ac:spMk id="61" creationId="{2FF17DC1-B608-40C0-A41A-38B256021371}"/>
          </ac:spMkLst>
        </pc:spChg>
      </pc:sldChg>
      <pc:sldChg chg="addSp delSp modSp mod modNotesTx">
        <pc:chgData name="Michele Smith" userId="d772b28b-59ed-4cd2-b041-f3a7f14db27f" providerId="ADAL" clId="{F4CAE3D0-8564-4115-9128-29E64995C127}" dt="2024-10-30T15:53:54.995" v="11560" actId="1076"/>
        <pc:sldMkLst>
          <pc:docMk/>
          <pc:sldMk cId="3826110297" sldId="301"/>
        </pc:sldMkLst>
        <pc:spChg chg="mod">
          <ac:chgData name="Michele Smith" userId="d772b28b-59ed-4cd2-b041-f3a7f14db27f" providerId="ADAL" clId="{F4CAE3D0-8564-4115-9128-29E64995C127}" dt="2024-10-29T13:32:32.909" v="194" actId="27636"/>
          <ac:spMkLst>
            <pc:docMk/>
            <pc:sldMk cId="3826110297" sldId="301"/>
            <ac:spMk id="3" creationId="{6CE14A58-109F-4ECA-85A5-4FC7E0AEBCCE}"/>
          </ac:spMkLst>
        </pc:spChg>
        <pc:spChg chg="mod">
          <ac:chgData name="Michele Smith" userId="d772b28b-59ed-4cd2-b041-f3a7f14db27f" providerId="ADAL" clId="{F4CAE3D0-8564-4115-9128-29E64995C127}" dt="2024-10-30T14:05:42.329" v="11540" actId="207"/>
          <ac:spMkLst>
            <pc:docMk/>
            <pc:sldMk cId="3826110297" sldId="301"/>
            <ac:spMk id="8" creationId="{BC73AFCC-39C9-4CC6-B959-23C65068C09B}"/>
          </ac:spMkLst>
        </pc:spChg>
        <pc:spChg chg="mod">
          <ac:chgData name="Michele Smith" userId="d772b28b-59ed-4cd2-b041-f3a7f14db27f" providerId="ADAL" clId="{F4CAE3D0-8564-4115-9128-29E64995C127}" dt="2024-10-29T16:23:03.699" v="9571" actId="20577"/>
          <ac:spMkLst>
            <pc:docMk/>
            <pc:sldMk cId="3826110297" sldId="301"/>
            <ac:spMk id="32" creationId="{E4FDEA49-13DB-4811-9969-984109A77E9F}"/>
          </ac:spMkLst>
        </pc:spChg>
        <pc:picChg chg="del mod">
          <ac:chgData name="Michele Smith" userId="d772b28b-59ed-4cd2-b041-f3a7f14db27f" providerId="ADAL" clId="{F4CAE3D0-8564-4115-9128-29E64995C127}" dt="2024-10-30T15:32:04.020" v="11546" actId="478"/>
          <ac:picMkLst>
            <pc:docMk/>
            <pc:sldMk cId="3826110297" sldId="301"/>
            <ac:picMk id="4" creationId="{76046123-003B-449C-AF1B-85B378E3BF63}"/>
          </ac:picMkLst>
        </pc:picChg>
        <pc:picChg chg="add del mod">
          <ac:chgData name="Michele Smith" userId="d772b28b-59ed-4cd2-b041-f3a7f14db27f" providerId="ADAL" clId="{F4CAE3D0-8564-4115-9128-29E64995C127}" dt="2024-10-30T15:45:35.439" v="11552" actId="478"/>
          <ac:picMkLst>
            <pc:docMk/>
            <pc:sldMk cId="3826110297" sldId="301"/>
            <ac:picMk id="5" creationId="{457C3DA4-F77F-D0C3-4B20-2489B1C75F0A}"/>
          </ac:picMkLst>
        </pc:picChg>
        <pc:picChg chg="add mod">
          <ac:chgData name="Michele Smith" userId="d772b28b-59ed-4cd2-b041-f3a7f14db27f" providerId="ADAL" clId="{F4CAE3D0-8564-4115-9128-29E64995C127}" dt="2024-10-30T15:53:54.995" v="11560" actId="1076"/>
          <ac:picMkLst>
            <pc:docMk/>
            <pc:sldMk cId="3826110297" sldId="301"/>
            <ac:picMk id="7" creationId="{31167772-C901-40FC-8315-C21D63E73892}"/>
          </ac:picMkLst>
        </pc:picChg>
      </pc:sldChg>
      <pc:sldChg chg="modSp mod">
        <pc:chgData name="Michele Smith" userId="d772b28b-59ed-4cd2-b041-f3a7f14db27f" providerId="ADAL" clId="{F4CAE3D0-8564-4115-9128-29E64995C127}" dt="2024-10-29T16:09:35.449" v="8392" actId="20577"/>
        <pc:sldMkLst>
          <pc:docMk/>
          <pc:sldMk cId="4262847399" sldId="303"/>
        </pc:sldMkLst>
        <pc:spChg chg="mod">
          <ac:chgData name="Michele Smith" userId="d772b28b-59ed-4cd2-b041-f3a7f14db27f" providerId="ADAL" clId="{F4CAE3D0-8564-4115-9128-29E64995C127}" dt="2024-10-29T13:30:18.321" v="169" actId="27636"/>
          <ac:spMkLst>
            <pc:docMk/>
            <pc:sldMk cId="4262847399" sldId="303"/>
            <ac:spMk id="3" creationId="{6CE14A58-109F-4ECA-85A5-4FC7E0AEBCCE}"/>
          </ac:spMkLst>
        </pc:spChg>
        <pc:spChg chg="mod">
          <ac:chgData name="Michele Smith" userId="d772b28b-59ed-4cd2-b041-f3a7f14db27f" providerId="ADAL" clId="{F4CAE3D0-8564-4115-9128-29E64995C127}" dt="2024-10-29T16:09:05.797" v="8376" actId="20577"/>
          <ac:spMkLst>
            <pc:docMk/>
            <pc:sldMk cId="4262847399" sldId="303"/>
            <ac:spMk id="8" creationId="{BC73AFCC-39C9-4CC6-B959-23C65068C09B}"/>
          </ac:spMkLst>
        </pc:spChg>
        <pc:spChg chg="mod">
          <ac:chgData name="Michele Smith" userId="d772b28b-59ed-4cd2-b041-f3a7f14db27f" providerId="ADAL" clId="{F4CAE3D0-8564-4115-9128-29E64995C127}" dt="2024-10-29T16:09:35.449" v="8392" actId="20577"/>
          <ac:spMkLst>
            <pc:docMk/>
            <pc:sldMk cId="4262847399" sldId="303"/>
            <ac:spMk id="28" creationId="{CF160F08-E524-4813-AEDC-3D70D5C41245}"/>
          </ac:spMkLst>
        </pc:spChg>
        <pc:picChg chg="mod">
          <ac:chgData name="Michele Smith" userId="d772b28b-59ed-4cd2-b041-f3a7f14db27f" providerId="ADAL" clId="{F4CAE3D0-8564-4115-9128-29E64995C127}" dt="2024-10-29T13:30:49.754" v="175" actId="1076"/>
          <ac:picMkLst>
            <pc:docMk/>
            <pc:sldMk cId="4262847399" sldId="303"/>
            <ac:picMk id="4" creationId="{F936765D-A2D5-6BBF-0E4D-A5353FFE271F}"/>
          </ac:picMkLst>
        </pc:picChg>
      </pc:sldChg>
      <pc:sldChg chg="addSp delSp modSp mod setBg">
        <pc:chgData name="Michele Smith" userId="d772b28b-59ed-4cd2-b041-f3a7f14db27f" providerId="ADAL" clId="{F4CAE3D0-8564-4115-9128-29E64995C127}" dt="2024-10-29T15:53:44.067" v="7307" actId="26606"/>
        <pc:sldMkLst>
          <pc:docMk/>
          <pc:sldMk cId="387448937" sldId="304"/>
        </pc:sldMkLst>
        <pc:spChg chg="add">
          <ac:chgData name="Michele Smith" userId="d772b28b-59ed-4cd2-b041-f3a7f14db27f" providerId="ADAL" clId="{F4CAE3D0-8564-4115-9128-29E64995C127}" dt="2024-10-29T15:53:44.067" v="7307" actId="26606"/>
          <ac:spMkLst>
            <pc:docMk/>
            <pc:sldMk cId="387448937" sldId="304"/>
            <ac:spMk id="7" creationId="{54EEEBD9-D37D-42B9-BE64-2C102B1D6E09}"/>
          </ac:spMkLst>
        </pc:spChg>
        <pc:spChg chg="add">
          <ac:chgData name="Michele Smith" userId="d772b28b-59ed-4cd2-b041-f3a7f14db27f" providerId="ADAL" clId="{F4CAE3D0-8564-4115-9128-29E64995C127}" dt="2024-10-29T15:53:44.067" v="7307" actId="26606"/>
          <ac:spMkLst>
            <pc:docMk/>
            <pc:sldMk cId="387448937" sldId="304"/>
            <ac:spMk id="9" creationId="{A2F47212-081A-4E41-8623-C5BD41ADDCA9}"/>
          </ac:spMkLst>
        </pc:spChg>
        <pc:graphicFrameChg chg="del mod">
          <ac:chgData name="Michele Smith" userId="d772b28b-59ed-4cd2-b041-f3a7f14db27f" providerId="ADAL" clId="{F4CAE3D0-8564-4115-9128-29E64995C127}" dt="2024-10-29T15:53:37.953" v="7305" actId="478"/>
          <ac:graphicFrameMkLst>
            <pc:docMk/>
            <pc:sldMk cId="387448937" sldId="304"/>
            <ac:graphicFrameMk id="3" creationId="{23FBB0FC-B85D-3A5B-FB57-DFBF1FBFD381}"/>
          </ac:graphicFrameMkLst>
        </pc:graphicFrameChg>
        <pc:picChg chg="add mod">
          <ac:chgData name="Michele Smith" userId="d772b28b-59ed-4cd2-b041-f3a7f14db27f" providerId="ADAL" clId="{F4CAE3D0-8564-4115-9128-29E64995C127}" dt="2024-10-29T15:53:44.067" v="7307" actId="26606"/>
          <ac:picMkLst>
            <pc:docMk/>
            <pc:sldMk cId="387448937" sldId="304"/>
            <ac:picMk id="2" creationId="{30B4D3F0-644F-68A0-4BA3-137B856609AA}"/>
          </ac:picMkLst>
        </pc:picChg>
      </pc:sldChg>
      <pc:sldChg chg="modSp mod modNotesTx">
        <pc:chgData name="Michele Smith" userId="d772b28b-59ed-4cd2-b041-f3a7f14db27f" providerId="ADAL" clId="{F4CAE3D0-8564-4115-9128-29E64995C127}" dt="2024-10-29T20:29:51.547" v="11041" actId="20577"/>
        <pc:sldMkLst>
          <pc:docMk/>
          <pc:sldMk cId="2279821309" sldId="305"/>
        </pc:sldMkLst>
        <pc:spChg chg="mod">
          <ac:chgData name="Michele Smith" userId="d772b28b-59ed-4cd2-b041-f3a7f14db27f" providerId="ADAL" clId="{F4CAE3D0-8564-4115-9128-29E64995C127}" dt="2024-10-29T13:22:18.623" v="104" actId="2711"/>
          <ac:spMkLst>
            <pc:docMk/>
            <pc:sldMk cId="2279821309" sldId="305"/>
            <ac:spMk id="2" creationId="{9B6B5FF6-E9D0-4A30-B722-DBCE5F26A795}"/>
          </ac:spMkLst>
        </pc:spChg>
        <pc:spChg chg="mod">
          <ac:chgData name="Michele Smith" userId="d772b28b-59ed-4cd2-b041-f3a7f14db27f" providerId="ADAL" clId="{F4CAE3D0-8564-4115-9128-29E64995C127}" dt="2024-10-29T15:01:55.162" v="3608" actId="20577"/>
          <ac:spMkLst>
            <pc:docMk/>
            <pc:sldMk cId="2279821309" sldId="305"/>
            <ac:spMk id="3" creationId="{FD735EA9-1765-4AE8-BD43-665A74FC5497}"/>
          </ac:spMkLst>
        </pc:spChg>
        <pc:spChg chg="mod">
          <ac:chgData name="Michele Smith" userId="d772b28b-59ed-4cd2-b041-f3a7f14db27f" providerId="ADAL" clId="{F4CAE3D0-8564-4115-9128-29E64995C127}" dt="2024-10-29T13:24:16.830" v="121" actId="255"/>
          <ac:spMkLst>
            <pc:docMk/>
            <pc:sldMk cId="2279821309" sldId="305"/>
            <ac:spMk id="4" creationId="{BE5847CC-94E7-4E97-A7EF-766C50FA7C58}"/>
          </ac:spMkLst>
        </pc:spChg>
        <pc:spChg chg="mod">
          <ac:chgData name="Michele Smith" userId="d772b28b-59ed-4cd2-b041-f3a7f14db27f" providerId="ADAL" clId="{F4CAE3D0-8564-4115-9128-29E64995C127}" dt="2024-10-29T13:24:05.583" v="120" actId="255"/>
          <ac:spMkLst>
            <pc:docMk/>
            <pc:sldMk cId="2279821309" sldId="305"/>
            <ac:spMk id="5" creationId="{79DECFB2-5C0C-4D10-8840-C2B10B494E8B}"/>
          </ac:spMkLst>
        </pc:spChg>
        <pc:spChg chg="mod">
          <ac:chgData name="Michele Smith" userId="d772b28b-59ed-4cd2-b041-f3a7f14db27f" providerId="ADAL" clId="{F4CAE3D0-8564-4115-9128-29E64995C127}" dt="2024-10-29T20:29:51.547" v="11041" actId="20577"/>
          <ac:spMkLst>
            <pc:docMk/>
            <pc:sldMk cId="2279821309" sldId="305"/>
            <ac:spMk id="6" creationId="{E33432B5-EAE5-4120-9166-B919889BA3B5}"/>
          </ac:spMkLst>
        </pc:spChg>
        <pc:spChg chg="mod">
          <ac:chgData name="Michele Smith" userId="d772b28b-59ed-4cd2-b041-f3a7f14db27f" providerId="ADAL" clId="{F4CAE3D0-8564-4115-9128-29E64995C127}" dt="2024-10-29T15:04:26.550" v="3705" actId="20577"/>
          <ac:spMkLst>
            <pc:docMk/>
            <pc:sldMk cId="2279821309" sldId="305"/>
            <ac:spMk id="12" creationId="{A29A925D-696E-4D03-8745-C387AECD9613}"/>
          </ac:spMkLst>
        </pc:spChg>
      </pc:sldChg>
      <pc:sldChg chg="modSp mod modNotesTx">
        <pc:chgData name="Michele Smith" userId="d772b28b-59ed-4cd2-b041-f3a7f14db27f" providerId="ADAL" clId="{F4CAE3D0-8564-4115-9128-29E64995C127}" dt="2024-10-29T16:40:19.719" v="10803" actId="255"/>
        <pc:sldMkLst>
          <pc:docMk/>
          <pc:sldMk cId="4164386030" sldId="306"/>
        </pc:sldMkLst>
        <pc:spChg chg="mod">
          <ac:chgData name="Michele Smith" userId="d772b28b-59ed-4cd2-b041-f3a7f14db27f" providerId="ADAL" clId="{F4CAE3D0-8564-4115-9128-29E64995C127}" dt="2024-10-29T13:33:31.932" v="204" actId="207"/>
          <ac:spMkLst>
            <pc:docMk/>
            <pc:sldMk cId="4164386030" sldId="306"/>
            <ac:spMk id="3" creationId="{6CE14A58-109F-4ECA-85A5-4FC7E0AEBCCE}"/>
          </ac:spMkLst>
        </pc:spChg>
        <pc:spChg chg="mod">
          <ac:chgData name="Michele Smith" userId="d772b28b-59ed-4cd2-b041-f3a7f14db27f" providerId="ADAL" clId="{F4CAE3D0-8564-4115-9128-29E64995C127}" dt="2024-10-29T16:28:06.630" v="9810" actId="20577"/>
          <ac:spMkLst>
            <pc:docMk/>
            <pc:sldMk cId="4164386030" sldId="306"/>
            <ac:spMk id="8" creationId="{BC73AFCC-39C9-4CC6-B959-23C65068C09B}"/>
          </ac:spMkLst>
        </pc:spChg>
        <pc:spChg chg="mod">
          <ac:chgData name="Michele Smith" userId="d772b28b-59ed-4cd2-b041-f3a7f14db27f" providerId="ADAL" clId="{F4CAE3D0-8564-4115-9128-29E64995C127}" dt="2024-10-29T16:40:19.719" v="10803" actId="255"/>
          <ac:spMkLst>
            <pc:docMk/>
            <pc:sldMk cId="4164386030" sldId="306"/>
            <ac:spMk id="41" creationId="{022D7DC7-9A78-4AB4-8856-38FC2F5B172A}"/>
          </ac:spMkLst>
        </pc:spChg>
        <pc:picChg chg="mod">
          <ac:chgData name="Michele Smith" userId="d772b28b-59ed-4cd2-b041-f3a7f14db27f" providerId="ADAL" clId="{F4CAE3D0-8564-4115-9128-29E64995C127}" dt="2024-10-29T16:26:55.340" v="9799" actId="1076"/>
          <ac:picMkLst>
            <pc:docMk/>
            <pc:sldMk cId="4164386030" sldId="306"/>
            <ac:picMk id="4" creationId="{1B4B376E-0768-1B1D-1AFD-8B70652E128A}"/>
          </ac:picMkLst>
        </pc:picChg>
      </pc:sldChg>
      <pc:sldChg chg="modSp mod modNotesTx">
        <pc:chgData name="Michele Smith" userId="d772b28b-59ed-4cd2-b041-f3a7f14db27f" providerId="ADAL" clId="{F4CAE3D0-8564-4115-9128-29E64995C127}" dt="2024-10-29T15:15:43.171" v="4468" actId="20577"/>
        <pc:sldMkLst>
          <pc:docMk/>
          <pc:sldMk cId="1128608123" sldId="307"/>
        </pc:sldMkLst>
        <pc:spChg chg="mod">
          <ac:chgData name="Michele Smith" userId="d772b28b-59ed-4cd2-b041-f3a7f14db27f" providerId="ADAL" clId="{F4CAE3D0-8564-4115-9128-29E64995C127}" dt="2024-10-29T13:25:40.097" v="131" actId="2711"/>
          <ac:spMkLst>
            <pc:docMk/>
            <pc:sldMk cId="1128608123" sldId="307"/>
            <ac:spMk id="2" creationId="{9B6B5FF6-E9D0-4A30-B722-DBCE5F26A795}"/>
          </ac:spMkLst>
        </pc:spChg>
        <pc:spChg chg="mod">
          <ac:chgData name="Michele Smith" userId="d772b28b-59ed-4cd2-b041-f3a7f14db27f" providerId="ADAL" clId="{F4CAE3D0-8564-4115-9128-29E64995C127}" dt="2024-10-29T15:09:00.459" v="3730" actId="20577"/>
          <ac:spMkLst>
            <pc:docMk/>
            <pc:sldMk cId="1128608123" sldId="307"/>
            <ac:spMk id="3" creationId="{FD735EA9-1765-4AE8-BD43-665A74FC5497}"/>
          </ac:spMkLst>
        </pc:spChg>
        <pc:spChg chg="mod">
          <ac:chgData name="Michele Smith" userId="d772b28b-59ed-4cd2-b041-f3a7f14db27f" providerId="ADAL" clId="{F4CAE3D0-8564-4115-9128-29E64995C127}" dt="2024-10-29T15:08:14.946" v="3723" actId="2711"/>
          <ac:spMkLst>
            <pc:docMk/>
            <pc:sldMk cId="1128608123" sldId="307"/>
            <ac:spMk id="4" creationId="{BE5847CC-94E7-4E97-A7EF-766C50FA7C58}"/>
          </ac:spMkLst>
        </pc:spChg>
        <pc:spChg chg="mod">
          <ac:chgData name="Michele Smith" userId="d772b28b-59ed-4cd2-b041-f3a7f14db27f" providerId="ADAL" clId="{F4CAE3D0-8564-4115-9128-29E64995C127}" dt="2024-10-29T15:08:09.911" v="3722" actId="2711"/>
          <ac:spMkLst>
            <pc:docMk/>
            <pc:sldMk cId="1128608123" sldId="307"/>
            <ac:spMk id="5" creationId="{79DECFB2-5C0C-4D10-8840-C2B10B494E8B}"/>
          </ac:spMkLst>
        </pc:spChg>
        <pc:spChg chg="mod">
          <ac:chgData name="Michele Smith" userId="d772b28b-59ed-4cd2-b041-f3a7f14db27f" providerId="ADAL" clId="{F4CAE3D0-8564-4115-9128-29E64995C127}" dt="2024-10-29T15:11:14.858" v="3883" actId="20577"/>
          <ac:spMkLst>
            <pc:docMk/>
            <pc:sldMk cId="1128608123" sldId="307"/>
            <ac:spMk id="6" creationId="{E33432B5-EAE5-4120-9166-B919889BA3B5}"/>
          </ac:spMkLst>
        </pc:spChg>
        <pc:spChg chg="mod">
          <ac:chgData name="Michele Smith" userId="d772b28b-59ed-4cd2-b041-f3a7f14db27f" providerId="ADAL" clId="{F4CAE3D0-8564-4115-9128-29E64995C127}" dt="2024-10-29T15:11:42.907" v="3903" actId="20577"/>
          <ac:spMkLst>
            <pc:docMk/>
            <pc:sldMk cId="1128608123" sldId="307"/>
            <ac:spMk id="12" creationId="{A29A925D-696E-4D03-8745-C387AECD9613}"/>
          </ac:spMkLst>
        </pc:spChg>
      </pc:sldChg>
      <pc:sldChg chg="modSp mod modNotesTx">
        <pc:chgData name="Michele Smith" userId="d772b28b-59ed-4cd2-b041-f3a7f14db27f" providerId="ADAL" clId="{F4CAE3D0-8564-4115-9128-29E64995C127}" dt="2024-10-29T20:31:02.037" v="11058" actId="20577"/>
        <pc:sldMkLst>
          <pc:docMk/>
          <pc:sldMk cId="2680612123" sldId="308"/>
        </pc:sldMkLst>
        <pc:spChg chg="mod">
          <ac:chgData name="Michele Smith" userId="d772b28b-59ed-4cd2-b041-f3a7f14db27f" providerId="ADAL" clId="{F4CAE3D0-8564-4115-9128-29E64995C127}" dt="2024-10-29T13:26:47.349" v="141" actId="2711"/>
          <ac:spMkLst>
            <pc:docMk/>
            <pc:sldMk cId="2680612123" sldId="308"/>
            <ac:spMk id="2" creationId="{9B6B5FF6-E9D0-4A30-B722-DBCE5F26A795}"/>
          </ac:spMkLst>
        </pc:spChg>
        <pc:spChg chg="mod">
          <ac:chgData name="Michele Smith" userId="d772b28b-59ed-4cd2-b041-f3a7f14db27f" providerId="ADAL" clId="{F4CAE3D0-8564-4115-9128-29E64995C127}" dt="2024-10-29T15:54:14.757" v="7317" actId="20577"/>
          <ac:spMkLst>
            <pc:docMk/>
            <pc:sldMk cId="2680612123" sldId="308"/>
            <ac:spMk id="3" creationId="{FD735EA9-1765-4AE8-BD43-665A74FC5497}"/>
          </ac:spMkLst>
        </pc:spChg>
        <pc:spChg chg="mod">
          <ac:chgData name="Michele Smith" userId="d772b28b-59ed-4cd2-b041-f3a7f14db27f" providerId="ADAL" clId="{F4CAE3D0-8564-4115-9128-29E64995C127}" dt="2024-10-29T13:26:56.419" v="143" actId="2711"/>
          <ac:spMkLst>
            <pc:docMk/>
            <pc:sldMk cId="2680612123" sldId="308"/>
            <ac:spMk id="4" creationId="{BE5847CC-94E7-4E97-A7EF-766C50FA7C58}"/>
          </ac:spMkLst>
        </pc:spChg>
        <pc:spChg chg="mod">
          <ac:chgData name="Michele Smith" userId="d772b28b-59ed-4cd2-b041-f3a7f14db27f" providerId="ADAL" clId="{F4CAE3D0-8564-4115-9128-29E64995C127}" dt="2024-10-29T13:26:52.234" v="142" actId="2711"/>
          <ac:spMkLst>
            <pc:docMk/>
            <pc:sldMk cId="2680612123" sldId="308"/>
            <ac:spMk id="5" creationId="{79DECFB2-5C0C-4D10-8840-C2B10B494E8B}"/>
          </ac:spMkLst>
        </pc:spChg>
        <pc:spChg chg="mod">
          <ac:chgData name="Michele Smith" userId="d772b28b-59ed-4cd2-b041-f3a7f14db27f" providerId="ADAL" clId="{F4CAE3D0-8564-4115-9128-29E64995C127}" dt="2024-10-29T20:31:02.037" v="11058" actId="20577"/>
          <ac:spMkLst>
            <pc:docMk/>
            <pc:sldMk cId="2680612123" sldId="308"/>
            <ac:spMk id="6" creationId="{E33432B5-EAE5-4120-9166-B919889BA3B5}"/>
          </ac:spMkLst>
        </pc:spChg>
        <pc:spChg chg="mod">
          <ac:chgData name="Michele Smith" userId="d772b28b-59ed-4cd2-b041-f3a7f14db27f" providerId="ADAL" clId="{F4CAE3D0-8564-4115-9128-29E64995C127}" dt="2024-10-29T15:56:16.097" v="7333" actId="20577"/>
          <ac:spMkLst>
            <pc:docMk/>
            <pc:sldMk cId="2680612123" sldId="308"/>
            <ac:spMk id="12" creationId="{A29A925D-696E-4D03-8745-C387AECD9613}"/>
          </ac:spMkLst>
        </pc:spChg>
      </pc:sldChg>
      <pc:sldChg chg="modSp mod modNotesTx">
        <pc:chgData name="Michele Smith" userId="d772b28b-59ed-4cd2-b041-f3a7f14db27f" providerId="ADAL" clId="{F4CAE3D0-8564-4115-9128-29E64995C127}" dt="2024-10-29T20:43:20.851" v="11282" actId="20577"/>
        <pc:sldMkLst>
          <pc:docMk/>
          <pc:sldMk cId="4024106189" sldId="309"/>
        </pc:sldMkLst>
        <pc:spChg chg="mod">
          <ac:chgData name="Michele Smith" userId="d772b28b-59ed-4cd2-b041-f3a7f14db27f" providerId="ADAL" clId="{F4CAE3D0-8564-4115-9128-29E64995C127}" dt="2024-10-29T13:31:28.223" v="184" actId="207"/>
          <ac:spMkLst>
            <pc:docMk/>
            <pc:sldMk cId="4024106189" sldId="309"/>
            <ac:spMk id="2" creationId="{9B6B5FF6-E9D0-4A30-B722-DBCE5F26A795}"/>
          </ac:spMkLst>
        </pc:spChg>
        <pc:spChg chg="mod">
          <ac:chgData name="Michele Smith" userId="d772b28b-59ed-4cd2-b041-f3a7f14db27f" providerId="ADAL" clId="{F4CAE3D0-8564-4115-9128-29E64995C127}" dt="2024-10-29T16:13:46.869" v="8494" actId="20577"/>
          <ac:spMkLst>
            <pc:docMk/>
            <pc:sldMk cId="4024106189" sldId="309"/>
            <ac:spMk id="3" creationId="{FD735EA9-1765-4AE8-BD43-665A74FC5497}"/>
          </ac:spMkLst>
        </pc:spChg>
        <pc:spChg chg="mod">
          <ac:chgData name="Michele Smith" userId="d772b28b-59ed-4cd2-b041-f3a7f14db27f" providerId="ADAL" clId="{F4CAE3D0-8564-4115-9128-29E64995C127}" dt="2024-10-29T13:31:44.898" v="188" actId="2711"/>
          <ac:spMkLst>
            <pc:docMk/>
            <pc:sldMk cId="4024106189" sldId="309"/>
            <ac:spMk id="4" creationId="{BE5847CC-94E7-4E97-A7EF-766C50FA7C58}"/>
          </ac:spMkLst>
        </pc:spChg>
        <pc:spChg chg="mod">
          <ac:chgData name="Michele Smith" userId="d772b28b-59ed-4cd2-b041-f3a7f14db27f" providerId="ADAL" clId="{F4CAE3D0-8564-4115-9128-29E64995C127}" dt="2024-10-29T13:31:39.465" v="187" actId="2711"/>
          <ac:spMkLst>
            <pc:docMk/>
            <pc:sldMk cId="4024106189" sldId="309"/>
            <ac:spMk id="5" creationId="{79DECFB2-5C0C-4D10-8840-C2B10B494E8B}"/>
          </ac:spMkLst>
        </pc:spChg>
        <pc:spChg chg="mod">
          <ac:chgData name="Michele Smith" userId="d772b28b-59ed-4cd2-b041-f3a7f14db27f" providerId="ADAL" clId="{F4CAE3D0-8564-4115-9128-29E64995C127}" dt="2024-10-29T20:43:20.851" v="11282" actId="20577"/>
          <ac:spMkLst>
            <pc:docMk/>
            <pc:sldMk cId="4024106189" sldId="309"/>
            <ac:spMk id="6" creationId="{E33432B5-EAE5-4120-9166-B919889BA3B5}"/>
          </ac:spMkLst>
        </pc:spChg>
        <pc:spChg chg="mod">
          <ac:chgData name="Michele Smith" userId="d772b28b-59ed-4cd2-b041-f3a7f14db27f" providerId="ADAL" clId="{F4CAE3D0-8564-4115-9128-29E64995C127}" dt="2024-10-29T16:14:49.560" v="8524" actId="20577"/>
          <ac:spMkLst>
            <pc:docMk/>
            <pc:sldMk cId="4024106189" sldId="309"/>
            <ac:spMk id="12" creationId="{A29A925D-696E-4D03-8745-C387AECD9613}"/>
          </ac:spMkLst>
        </pc:spChg>
      </pc:sldChg>
      <pc:sldChg chg="modSp mod modNotesTx">
        <pc:chgData name="Michele Smith" userId="d772b28b-59ed-4cd2-b041-f3a7f14db27f" providerId="ADAL" clId="{F4CAE3D0-8564-4115-9128-29E64995C127}" dt="2024-10-30T16:22:45.282" v="12771" actId="20577"/>
        <pc:sldMkLst>
          <pc:docMk/>
          <pc:sldMk cId="2195006439" sldId="310"/>
        </pc:sldMkLst>
        <pc:spChg chg="mod">
          <ac:chgData name="Michele Smith" userId="d772b28b-59ed-4cd2-b041-f3a7f14db27f" providerId="ADAL" clId="{F4CAE3D0-8564-4115-9128-29E64995C127}" dt="2024-10-29T13:24:43.906" v="123" actId="2711"/>
          <ac:spMkLst>
            <pc:docMk/>
            <pc:sldMk cId="2195006439" sldId="310"/>
            <ac:spMk id="2" creationId="{9B6B5FF6-E9D0-4A30-B722-DBCE5F26A795}"/>
          </ac:spMkLst>
        </pc:spChg>
        <pc:spChg chg="mod">
          <ac:chgData name="Michele Smith" userId="d772b28b-59ed-4cd2-b041-f3a7f14db27f" providerId="ADAL" clId="{F4CAE3D0-8564-4115-9128-29E64995C127}" dt="2024-10-29T15:06:55.768" v="3713" actId="20577"/>
          <ac:spMkLst>
            <pc:docMk/>
            <pc:sldMk cId="2195006439" sldId="310"/>
            <ac:spMk id="3" creationId="{FD735EA9-1765-4AE8-BD43-665A74FC5497}"/>
          </ac:spMkLst>
        </pc:spChg>
        <pc:spChg chg="mod">
          <ac:chgData name="Michele Smith" userId="d772b28b-59ed-4cd2-b041-f3a7f14db27f" providerId="ADAL" clId="{F4CAE3D0-8564-4115-9128-29E64995C127}" dt="2024-10-29T13:28:13.516" v="149" actId="207"/>
          <ac:spMkLst>
            <pc:docMk/>
            <pc:sldMk cId="2195006439" sldId="310"/>
            <ac:spMk id="4" creationId="{BE5847CC-94E7-4E97-A7EF-766C50FA7C58}"/>
          </ac:spMkLst>
        </pc:spChg>
        <pc:spChg chg="mod">
          <ac:chgData name="Michele Smith" userId="d772b28b-59ed-4cd2-b041-f3a7f14db27f" providerId="ADAL" clId="{F4CAE3D0-8564-4115-9128-29E64995C127}" dt="2024-10-29T13:28:07.278" v="148" actId="207"/>
          <ac:spMkLst>
            <pc:docMk/>
            <pc:sldMk cId="2195006439" sldId="310"/>
            <ac:spMk id="5" creationId="{79DECFB2-5C0C-4D10-8840-C2B10B494E8B}"/>
          </ac:spMkLst>
        </pc:spChg>
        <pc:spChg chg="mod">
          <ac:chgData name="Michele Smith" userId="d772b28b-59ed-4cd2-b041-f3a7f14db27f" providerId="ADAL" clId="{F4CAE3D0-8564-4115-9128-29E64995C127}" dt="2024-10-29T13:25:16.077" v="127" actId="2711"/>
          <ac:spMkLst>
            <pc:docMk/>
            <pc:sldMk cId="2195006439" sldId="310"/>
            <ac:spMk id="6" creationId="{E33432B5-EAE5-4120-9166-B919889BA3B5}"/>
          </ac:spMkLst>
        </pc:spChg>
        <pc:spChg chg="mod">
          <ac:chgData name="Michele Smith" userId="d772b28b-59ed-4cd2-b041-f3a7f14db27f" providerId="ADAL" clId="{F4CAE3D0-8564-4115-9128-29E64995C127}" dt="2024-10-29T15:07:41.552" v="3721" actId="20577"/>
          <ac:spMkLst>
            <pc:docMk/>
            <pc:sldMk cId="2195006439" sldId="310"/>
            <ac:spMk id="12" creationId="{A29A925D-696E-4D03-8745-C387AECD9613}"/>
          </ac:spMkLst>
        </pc:spChg>
      </pc:sldChg>
      <pc:sldChg chg="delSp modSp mod delDesignElem">
        <pc:chgData name="Michele Smith" userId="d772b28b-59ed-4cd2-b041-f3a7f14db27f" providerId="ADAL" clId="{F4CAE3D0-8564-4115-9128-29E64995C127}" dt="2024-10-30T14:04:29.516" v="11528" actId="20577"/>
        <pc:sldMkLst>
          <pc:docMk/>
          <pc:sldMk cId="1057738701" sldId="313"/>
        </pc:sldMkLst>
        <pc:spChg chg="mod">
          <ac:chgData name="Michele Smith" userId="d772b28b-59ed-4cd2-b041-f3a7f14db27f" providerId="ADAL" clId="{F4CAE3D0-8564-4115-9128-29E64995C127}" dt="2024-10-29T13:34:40.130" v="214" actId="14100"/>
          <ac:spMkLst>
            <pc:docMk/>
            <pc:sldMk cId="1057738701" sldId="313"/>
            <ac:spMk id="2" creationId="{F166C718-C41E-4F92-AFD6-AAA2E09C8F27}"/>
          </ac:spMkLst>
        </pc:spChg>
        <pc:spChg chg="mod">
          <ac:chgData name="Michele Smith" userId="d772b28b-59ed-4cd2-b041-f3a7f14db27f" providerId="ADAL" clId="{F4CAE3D0-8564-4115-9128-29E64995C127}" dt="2024-10-30T14:04:29.516" v="11528" actId="20577"/>
          <ac:spMkLst>
            <pc:docMk/>
            <pc:sldMk cId="1057738701" sldId="313"/>
            <ac:spMk id="3" creationId="{200A044F-CBB7-4CA0-9AEB-5C9C6B70A097}"/>
          </ac:spMkLst>
        </pc:spChg>
        <pc:spChg chg="del">
          <ac:chgData name="Michele Smith" userId="d772b28b-59ed-4cd2-b041-f3a7f14db27f" providerId="ADAL" clId="{F4CAE3D0-8564-4115-9128-29E64995C127}" dt="2024-10-29T13:10:58.313" v="52"/>
          <ac:spMkLst>
            <pc:docMk/>
            <pc:sldMk cId="1057738701" sldId="313"/>
            <ac:spMk id="29" creationId="{C314C310-850D-4491-AA52-C75BEA68B68C}"/>
          </ac:spMkLst>
        </pc:spChg>
        <pc:spChg chg="del">
          <ac:chgData name="Michele Smith" userId="d772b28b-59ed-4cd2-b041-f3a7f14db27f" providerId="ADAL" clId="{F4CAE3D0-8564-4115-9128-29E64995C127}" dt="2024-10-29T13:10:58.313" v="52"/>
          <ac:spMkLst>
            <pc:docMk/>
            <pc:sldMk cId="1057738701" sldId="313"/>
            <ac:spMk id="37" creationId="{0308D749-5984-4BB8-A788-A85D24304A0A}"/>
          </ac:spMkLst>
        </pc:spChg>
        <pc:spChg chg="del">
          <ac:chgData name="Michele Smith" userId="d772b28b-59ed-4cd2-b041-f3a7f14db27f" providerId="ADAL" clId="{F4CAE3D0-8564-4115-9128-29E64995C127}" dt="2024-10-29T13:10:58.313" v="52"/>
          <ac:spMkLst>
            <pc:docMk/>
            <pc:sldMk cId="1057738701" sldId="313"/>
            <ac:spMk id="39" creationId="{95B8172D-A4C8-41B4-8991-78BBEC4039D5}"/>
          </ac:spMkLst>
        </pc:spChg>
        <pc:grpChg chg="del">
          <ac:chgData name="Michele Smith" userId="d772b28b-59ed-4cd2-b041-f3a7f14db27f" providerId="ADAL" clId="{F4CAE3D0-8564-4115-9128-29E64995C127}" dt="2024-10-29T13:10:58.313" v="52"/>
          <ac:grpSpMkLst>
            <pc:docMk/>
            <pc:sldMk cId="1057738701" sldId="313"/>
            <ac:grpSpMk id="31" creationId="{D4EC3799-3F52-48CE-85CC-83AED368EB42}"/>
          </ac:grpSpMkLst>
        </pc:grpChg>
        <pc:cxnChg chg="del">
          <ac:chgData name="Michele Smith" userId="d772b28b-59ed-4cd2-b041-f3a7f14db27f" providerId="ADAL" clId="{F4CAE3D0-8564-4115-9128-29E64995C127}" dt="2024-10-29T13:10:58.313" v="52"/>
          <ac:cxnSpMkLst>
            <pc:docMk/>
            <pc:sldMk cId="1057738701" sldId="313"/>
            <ac:cxnSpMk id="35" creationId="{789E20C7-BB50-4317-93C7-90C8ED80B275}"/>
          </ac:cxnSpMkLst>
        </pc:cxnChg>
      </pc:sldChg>
      <pc:sldChg chg="modSp mod modNotesTx">
        <pc:chgData name="Michele Smith" userId="d772b28b-59ed-4cd2-b041-f3a7f14db27f" providerId="ADAL" clId="{F4CAE3D0-8564-4115-9128-29E64995C127}" dt="2024-10-29T20:30:22.337" v="11042" actId="6549"/>
        <pc:sldMkLst>
          <pc:docMk/>
          <pc:sldMk cId="4261350774" sldId="314"/>
        </pc:sldMkLst>
        <pc:spChg chg="mod">
          <ac:chgData name="Michele Smith" userId="d772b28b-59ed-4cd2-b041-f3a7f14db27f" providerId="ADAL" clId="{F4CAE3D0-8564-4115-9128-29E64995C127}" dt="2024-10-29T13:20:15.631" v="93" actId="2711"/>
          <ac:spMkLst>
            <pc:docMk/>
            <pc:sldMk cId="4261350774" sldId="314"/>
            <ac:spMk id="4" creationId="{8D35E297-5AE0-43D6-AB72-426731188116}"/>
          </ac:spMkLst>
        </pc:spChg>
        <pc:graphicFrameChg chg="mod modGraphic">
          <ac:chgData name="Michele Smith" userId="d772b28b-59ed-4cd2-b041-f3a7f14db27f" providerId="ADAL" clId="{F4CAE3D0-8564-4115-9128-29E64995C127}" dt="2024-10-29T20:30:22.337" v="11042" actId="6549"/>
          <ac:graphicFrameMkLst>
            <pc:docMk/>
            <pc:sldMk cId="4261350774" sldId="314"/>
            <ac:graphicFrameMk id="6" creationId="{A8B84721-0B55-4CC3-A6E3-C07E890F6592}"/>
          </ac:graphicFrameMkLst>
        </pc:graphicFrameChg>
      </pc:sldChg>
      <pc:sldChg chg="addSp delSp modSp mod setBg">
        <pc:chgData name="Michele Smith" userId="d772b28b-59ed-4cd2-b041-f3a7f14db27f" providerId="ADAL" clId="{F4CAE3D0-8564-4115-9128-29E64995C127}" dt="2024-10-29T15:59:26.193" v="7709" actId="26606"/>
        <pc:sldMkLst>
          <pc:docMk/>
          <pc:sldMk cId="2005905910" sldId="315"/>
        </pc:sldMkLst>
        <pc:spChg chg="add">
          <ac:chgData name="Michele Smith" userId="d772b28b-59ed-4cd2-b041-f3a7f14db27f" providerId="ADAL" clId="{F4CAE3D0-8564-4115-9128-29E64995C127}" dt="2024-10-29T15:59:26.193" v="7709" actId="26606"/>
          <ac:spMkLst>
            <pc:docMk/>
            <pc:sldMk cId="2005905910" sldId="315"/>
            <ac:spMk id="8" creationId="{54EEEBD9-D37D-42B9-BE64-2C102B1D6E09}"/>
          </ac:spMkLst>
        </pc:spChg>
        <pc:spChg chg="add">
          <ac:chgData name="Michele Smith" userId="d772b28b-59ed-4cd2-b041-f3a7f14db27f" providerId="ADAL" clId="{F4CAE3D0-8564-4115-9128-29E64995C127}" dt="2024-10-29T15:59:26.193" v="7709" actId="26606"/>
          <ac:spMkLst>
            <pc:docMk/>
            <pc:sldMk cId="2005905910" sldId="315"/>
            <ac:spMk id="10" creationId="{A2F47212-081A-4E41-8623-C5BD41ADDCA9}"/>
          </ac:spMkLst>
        </pc:spChg>
        <pc:graphicFrameChg chg="del">
          <ac:chgData name="Michele Smith" userId="d772b28b-59ed-4cd2-b041-f3a7f14db27f" providerId="ADAL" clId="{F4CAE3D0-8564-4115-9128-29E64995C127}" dt="2024-10-29T15:59:20.112" v="7707" actId="478"/>
          <ac:graphicFrameMkLst>
            <pc:docMk/>
            <pc:sldMk cId="2005905910" sldId="315"/>
            <ac:graphicFrameMk id="2" creationId="{10732725-EEEE-9F6A-2BC7-95714CFCC2A9}"/>
          </ac:graphicFrameMkLst>
        </pc:graphicFrameChg>
        <pc:picChg chg="add mod">
          <ac:chgData name="Michele Smith" userId="d772b28b-59ed-4cd2-b041-f3a7f14db27f" providerId="ADAL" clId="{F4CAE3D0-8564-4115-9128-29E64995C127}" dt="2024-10-29T15:59:26.193" v="7709" actId="26606"/>
          <ac:picMkLst>
            <pc:docMk/>
            <pc:sldMk cId="2005905910" sldId="315"/>
            <ac:picMk id="3" creationId="{D35EBA4A-8549-E414-6A34-4F936FE95DDB}"/>
          </ac:picMkLst>
        </pc:picChg>
      </pc:sldChg>
    </pc:docChg>
  </pc:docChgLst>
  <pc:docChgLst>
    <pc:chgData name="Michele Smith" userId="d772b28b-59ed-4cd2-b041-f3a7f14db27f" providerId="ADAL" clId="{3A8EC325-2F7F-429C-A4F0-CF2D293F9BAF}"/>
    <pc:docChg chg="undo custSel modSld modNotesMaster">
      <pc:chgData name="Michele Smith" userId="d772b28b-59ed-4cd2-b041-f3a7f14db27f" providerId="ADAL" clId="{3A8EC325-2F7F-429C-A4F0-CF2D293F9BAF}" dt="2023-11-02T21:27:47.850" v="2491" actId="20577"/>
      <pc:docMkLst>
        <pc:docMk/>
      </pc:docMkLst>
      <pc:sldChg chg="modSp mod">
        <pc:chgData name="Michele Smith" userId="d772b28b-59ed-4cd2-b041-f3a7f14db27f" providerId="ADAL" clId="{3A8EC325-2F7F-429C-A4F0-CF2D293F9BAF}" dt="2023-10-26T17:56:46.509" v="1" actId="20577"/>
        <pc:sldMkLst>
          <pc:docMk/>
          <pc:sldMk cId="3090462098" sldId="256"/>
        </pc:sldMkLst>
        <pc:spChg chg="mod">
          <ac:chgData name="Michele Smith" userId="d772b28b-59ed-4cd2-b041-f3a7f14db27f" providerId="ADAL" clId="{3A8EC325-2F7F-429C-A4F0-CF2D293F9BAF}" dt="2023-10-26T17:56:46.509" v="1" actId="20577"/>
          <ac:spMkLst>
            <pc:docMk/>
            <pc:sldMk cId="3090462098" sldId="256"/>
            <ac:spMk id="3" creationId="{3802D849-A00D-4631-901C-ADE573028630}"/>
          </ac:spMkLst>
        </pc:spChg>
      </pc:sldChg>
      <pc:sldChg chg="modNotesTx">
        <pc:chgData name="Michele Smith" userId="d772b28b-59ed-4cd2-b041-f3a7f14db27f" providerId="ADAL" clId="{3A8EC325-2F7F-429C-A4F0-CF2D293F9BAF}" dt="2023-10-26T19:44:54.017" v="2363" actId="20577"/>
        <pc:sldMkLst>
          <pc:docMk/>
          <pc:sldMk cId="1831626744" sldId="258"/>
        </pc:sldMkLst>
      </pc:sldChg>
      <pc:sldChg chg="addSp delSp modSp mod modNotesTx">
        <pc:chgData name="Michele Smith" userId="d772b28b-59ed-4cd2-b041-f3a7f14db27f" providerId="ADAL" clId="{3A8EC325-2F7F-429C-A4F0-CF2D293F9BAF}" dt="2023-10-26T18:22:49.923" v="98" actId="26606"/>
        <pc:sldMkLst>
          <pc:docMk/>
          <pc:sldMk cId="4026322122" sldId="261"/>
        </pc:sldMkLst>
        <pc:spChg chg="mod">
          <ac:chgData name="Michele Smith" userId="d772b28b-59ed-4cd2-b041-f3a7f14db27f" providerId="ADAL" clId="{3A8EC325-2F7F-429C-A4F0-CF2D293F9BAF}" dt="2023-10-26T18:22:03.853" v="92" actId="26606"/>
          <ac:spMkLst>
            <pc:docMk/>
            <pc:sldMk cId="4026322122" sldId="261"/>
            <ac:spMk id="4" creationId="{8D35E297-5AE0-43D6-AB72-426731188116}"/>
          </ac:spMkLst>
        </pc:spChg>
        <pc:spChg chg="add del">
          <ac:chgData name="Michele Smith" userId="d772b28b-59ed-4cd2-b041-f3a7f14db27f" providerId="ADAL" clId="{3A8EC325-2F7F-429C-A4F0-CF2D293F9BAF}" dt="2023-10-26T18:22:03.853" v="92" actId="26606"/>
          <ac:spMkLst>
            <pc:docMk/>
            <pc:sldMk cId="4026322122" sldId="261"/>
            <ac:spMk id="60" creationId="{1B057C70-1B97-42CE-9C74-A2B72760F9A3}"/>
          </ac:spMkLst>
        </pc:spChg>
        <pc:spChg chg="add del">
          <ac:chgData name="Michele Smith" userId="d772b28b-59ed-4cd2-b041-f3a7f14db27f" providerId="ADAL" clId="{3A8EC325-2F7F-429C-A4F0-CF2D293F9BAF}" dt="2023-10-26T18:22:49.923" v="98" actId="26606"/>
          <ac:spMkLst>
            <pc:docMk/>
            <pc:sldMk cId="4026322122" sldId="261"/>
            <ac:spMk id="72" creationId="{1B057C70-1B97-42CE-9C74-A2B72760F9A3}"/>
          </ac:spMkLst>
        </pc:spChg>
        <pc:spChg chg="add del">
          <ac:chgData name="Michele Smith" userId="d772b28b-59ed-4cd2-b041-f3a7f14db27f" providerId="ADAL" clId="{3A8EC325-2F7F-429C-A4F0-CF2D293F9BAF}" dt="2023-10-26T18:14:43.299" v="43" actId="26606"/>
          <ac:spMkLst>
            <pc:docMk/>
            <pc:sldMk cId="4026322122" sldId="261"/>
            <ac:spMk id="83" creationId="{1B057C70-1B97-42CE-9C74-A2B72760F9A3}"/>
          </ac:spMkLst>
        </pc:spChg>
        <pc:spChg chg="add del">
          <ac:chgData name="Michele Smith" userId="d772b28b-59ed-4cd2-b041-f3a7f14db27f" providerId="ADAL" clId="{3A8EC325-2F7F-429C-A4F0-CF2D293F9BAF}" dt="2023-10-26T18:22:49.923" v="98" actId="26606"/>
          <ac:spMkLst>
            <pc:docMk/>
            <pc:sldMk cId="4026322122" sldId="261"/>
            <ac:spMk id="102" creationId="{1B057C70-1B97-42CE-9C74-A2B72760F9A3}"/>
          </ac:spMkLst>
        </pc:spChg>
        <pc:grpChg chg="add del">
          <ac:chgData name="Michele Smith" userId="d772b28b-59ed-4cd2-b041-f3a7f14db27f" providerId="ADAL" clId="{3A8EC325-2F7F-429C-A4F0-CF2D293F9BAF}" dt="2023-10-26T18:22:03.853" v="92" actId="26606"/>
          <ac:grpSpMkLst>
            <pc:docMk/>
            <pc:sldMk cId="4026322122" sldId="261"/>
            <ac:grpSpMk id="44" creationId="{70F82E3E-E291-4077-9561-D03BD8817A6B}"/>
          </ac:grpSpMkLst>
        </pc:grpChg>
        <pc:grpChg chg="add del">
          <ac:chgData name="Michele Smith" userId="d772b28b-59ed-4cd2-b041-f3a7f14db27f" providerId="ADAL" clId="{3A8EC325-2F7F-429C-A4F0-CF2D293F9BAF}" dt="2023-10-26T18:22:03.853" v="92" actId="26606"/>
          <ac:grpSpMkLst>
            <pc:docMk/>
            <pc:sldMk cId="4026322122" sldId="261"/>
            <ac:grpSpMk id="52" creationId="{87A84A88-56D8-46EF-B003-C467C54DDC04}"/>
          </ac:grpSpMkLst>
        </pc:grpChg>
        <pc:grpChg chg="add del">
          <ac:chgData name="Michele Smith" userId="d772b28b-59ed-4cd2-b041-f3a7f14db27f" providerId="ADAL" clId="{3A8EC325-2F7F-429C-A4F0-CF2D293F9BAF}" dt="2023-10-26T18:22:49.923" v="98" actId="26606"/>
          <ac:grpSpMkLst>
            <pc:docMk/>
            <pc:sldMk cId="4026322122" sldId="261"/>
            <ac:grpSpMk id="64" creationId="{70F82E3E-E291-4077-9561-D03BD8817A6B}"/>
          </ac:grpSpMkLst>
        </pc:grpChg>
        <pc:grpChg chg="add del">
          <ac:chgData name="Michele Smith" userId="d772b28b-59ed-4cd2-b041-f3a7f14db27f" providerId="ADAL" clId="{3A8EC325-2F7F-429C-A4F0-CF2D293F9BAF}" dt="2023-10-26T18:22:49.923" v="98" actId="26606"/>
          <ac:grpSpMkLst>
            <pc:docMk/>
            <pc:sldMk cId="4026322122" sldId="261"/>
            <ac:grpSpMk id="66" creationId="{87A84A88-56D8-46EF-B003-C467C54DDC04}"/>
          </ac:grpSpMkLst>
        </pc:grpChg>
        <pc:grpChg chg="add del">
          <ac:chgData name="Michele Smith" userId="d772b28b-59ed-4cd2-b041-f3a7f14db27f" providerId="ADAL" clId="{3A8EC325-2F7F-429C-A4F0-CF2D293F9BAF}" dt="2023-10-26T18:14:43.299" v="43" actId="26606"/>
          <ac:grpSpMkLst>
            <pc:docMk/>
            <pc:sldMk cId="4026322122" sldId="261"/>
            <ac:grpSpMk id="67" creationId="{70F82E3E-E291-4077-9561-D03BD8817A6B}"/>
          </ac:grpSpMkLst>
        </pc:grpChg>
        <pc:grpChg chg="add del">
          <ac:chgData name="Michele Smith" userId="d772b28b-59ed-4cd2-b041-f3a7f14db27f" providerId="ADAL" clId="{3A8EC325-2F7F-429C-A4F0-CF2D293F9BAF}" dt="2023-10-26T18:14:43.299" v="43" actId="26606"/>
          <ac:grpSpMkLst>
            <pc:docMk/>
            <pc:sldMk cId="4026322122" sldId="261"/>
            <ac:grpSpMk id="75" creationId="{87A84A88-56D8-46EF-B003-C467C54DDC04}"/>
          </ac:grpSpMkLst>
        </pc:grpChg>
        <pc:grpChg chg="add del">
          <ac:chgData name="Michele Smith" userId="d772b28b-59ed-4cd2-b041-f3a7f14db27f" providerId="ADAL" clId="{3A8EC325-2F7F-429C-A4F0-CF2D293F9BAF}" dt="2023-10-26T18:22:49.923" v="98" actId="26606"/>
          <ac:grpSpMkLst>
            <pc:docMk/>
            <pc:sldMk cId="4026322122" sldId="261"/>
            <ac:grpSpMk id="86" creationId="{70F82E3E-E291-4077-9561-D03BD8817A6B}"/>
          </ac:grpSpMkLst>
        </pc:grpChg>
        <pc:grpChg chg="add del">
          <ac:chgData name="Michele Smith" userId="d772b28b-59ed-4cd2-b041-f3a7f14db27f" providerId="ADAL" clId="{3A8EC325-2F7F-429C-A4F0-CF2D293F9BAF}" dt="2023-10-26T18:22:49.923" v="98" actId="26606"/>
          <ac:grpSpMkLst>
            <pc:docMk/>
            <pc:sldMk cId="4026322122" sldId="261"/>
            <ac:grpSpMk id="94" creationId="{87A84A88-56D8-46EF-B003-C467C54DDC04}"/>
          </ac:grpSpMkLst>
        </pc:grpChg>
        <pc:graphicFrameChg chg="add del mod modGraphic">
          <ac:chgData name="Michele Smith" userId="d772b28b-59ed-4cd2-b041-f3a7f14db27f" providerId="ADAL" clId="{3A8EC325-2F7F-429C-A4F0-CF2D293F9BAF}" dt="2023-10-26T18:09:56.010" v="19"/>
          <ac:graphicFrameMkLst>
            <pc:docMk/>
            <pc:sldMk cId="4026322122" sldId="261"/>
            <ac:graphicFrameMk id="2" creationId="{BFFBBAF7-5650-5E1F-B5AE-79D122E1BC37}"/>
          </ac:graphicFrameMkLst>
        </pc:graphicFrameChg>
        <pc:graphicFrameChg chg="add del mod modGraphic">
          <ac:chgData name="Michele Smith" userId="d772b28b-59ed-4cd2-b041-f3a7f14db27f" providerId="ADAL" clId="{3A8EC325-2F7F-429C-A4F0-CF2D293F9BAF}" dt="2023-10-26T18:11:13.927" v="32"/>
          <ac:graphicFrameMkLst>
            <pc:docMk/>
            <pc:sldMk cId="4026322122" sldId="261"/>
            <ac:graphicFrameMk id="6" creationId="{87B77CEF-B45F-ED73-F606-E2A983CE67A9}"/>
          </ac:graphicFrameMkLst>
        </pc:graphicFrameChg>
        <pc:graphicFrameChg chg="add del mod modGraphic">
          <ac:chgData name="Michele Smith" userId="d772b28b-59ed-4cd2-b041-f3a7f14db27f" providerId="ADAL" clId="{3A8EC325-2F7F-429C-A4F0-CF2D293F9BAF}" dt="2023-10-26T18:13:57.818" v="39"/>
          <ac:graphicFrameMkLst>
            <pc:docMk/>
            <pc:sldMk cId="4026322122" sldId="261"/>
            <ac:graphicFrameMk id="7" creationId="{B65D8767-309E-90EF-B37D-B17E7B9B4E84}"/>
          </ac:graphicFrameMkLst>
        </pc:graphicFrameChg>
        <pc:graphicFrameChg chg="add del mod">
          <ac:chgData name="Michele Smith" userId="d772b28b-59ed-4cd2-b041-f3a7f14db27f" providerId="ADAL" clId="{3A8EC325-2F7F-429C-A4F0-CF2D293F9BAF}" dt="2023-10-26T18:21:22.272" v="86"/>
          <ac:graphicFrameMkLst>
            <pc:docMk/>
            <pc:sldMk cId="4026322122" sldId="261"/>
            <ac:graphicFrameMk id="9" creationId="{9006ADC2-413D-4877-07BF-CB80F14AB640}"/>
          </ac:graphicFrameMkLst>
        </pc:graphicFrameChg>
        <pc:graphicFrameChg chg="add del mod">
          <ac:chgData name="Michele Smith" userId="d772b28b-59ed-4cd2-b041-f3a7f14db27f" providerId="ADAL" clId="{3A8EC325-2F7F-429C-A4F0-CF2D293F9BAF}" dt="2023-10-26T18:21:53.313" v="89"/>
          <ac:graphicFrameMkLst>
            <pc:docMk/>
            <pc:sldMk cId="4026322122" sldId="261"/>
            <ac:graphicFrameMk id="10" creationId="{C9A4085E-C1C4-D8C2-8609-A5CA13B45558}"/>
          </ac:graphicFrameMkLst>
        </pc:graphicFrameChg>
        <pc:graphicFrameChg chg="add mod modGraphic">
          <ac:chgData name="Michele Smith" userId="d772b28b-59ed-4cd2-b041-f3a7f14db27f" providerId="ADAL" clId="{3A8EC325-2F7F-429C-A4F0-CF2D293F9BAF}" dt="2023-10-26T18:22:49.923" v="98" actId="26606"/>
          <ac:graphicFrameMkLst>
            <pc:docMk/>
            <pc:sldMk cId="4026322122" sldId="261"/>
            <ac:graphicFrameMk id="12" creationId="{FEA15B51-1E58-E3BA-7A19-9941D272C108}"/>
          </ac:graphicFrameMkLst>
        </pc:graphicFrameChg>
        <pc:picChg chg="add del mod">
          <ac:chgData name="Michele Smith" userId="d772b28b-59ed-4cd2-b041-f3a7f14db27f" providerId="ADAL" clId="{3A8EC325-2F7F-429C-A4F0-CF2D293F9BAF}" dt="2023-10-26T18:21:57.013" v="90" actId="21"/>
          <ac:picMkLst>
            <pc:docMk/>
            <pc:sldMk cId="4026322122" sldId="261"/>
            <ac:picMk id="3" creationId="{C0701152-8824-1464-EEEC-3309D6F524FE}"/>
          </ac:picMkLst>
        </pc:picChg>
        <pc:picChg chg="del">
          <ac:chgData name="Michele Smith" userId="d772b28b-59ed-4cd2-b041-f3a7f14db27f" providerId="ADAL" clId="{3A8EC325-2F7F-429C-A4F0-CF2D293F9BAF}" dt="2023-10-26T18:10:24.459" v="20" actId="21"/>
          <ac:picMkLst>
            <pc:docMk/>
            <pc:sldMk cId="4026322122" sldId="261"/>
            <ac:picMk id="5" creationId="{ED9D845A-0462-DA9A-F783-973A3FFEA797}"/>
          </ac:picMkLst>
        </pc:picChg>
        <pc:picChg chg="add del mod">
          <ac:chgData name="Michele Smith" userId="d772b28b-59ed-4cd2-b041-f3a7f14db27f" providerId="ADAL" clId="{3A8EC325-2F7F-429C-A4F0-CF2D293F9BAF}" dt="2023-10-26T18:14:43.889" v="44"/>
          <ac:picMkLst>
            <pc:docMk/>
            <pc:sldMk cId="4026322122" sldId="261"/>
            <ac:picMk id="8" creationId="{4AC0BBF8-D41C-AA2D-C16B-88134EB85072}"/>
          </ac:picMkLst>
        </pc:picChg>
        <pc:picChg chg="add del mod">
          <ac:chgData name="Michele Smith" userId="d772b28b-59ed-4cd2-b041-f3a7f14db27f" providerId="ADAL" clId="{3A8EC325-2F7F-429C-A4F0-CF2D293F9BAF}" dt="2023-10-26T18:22:11.912" v="93" actId="21"/>
          <ac:picMkLst>
            <pc:docMk/>
            <pc:sldMk cId="4026322122" sldId="261"/>
            <ac:picMk id="11" creationId="{89A3C7AA-238C-85A2-FEDE-D9ADB404F436}"/>
          </ac:picMkLst>
        </pc:picChg>
        <pc:cxnChg chg="add del">
          <ac:chgData name="Michele Smith" userId="d772b28b-59ed-4cd2-b041-f3a7f14db27f" providerId="ADAL" clId="{3A8EC325-2F7F-429C-A4F0-CF2D293F9BAF}" dt="2023-10-26T18:22:03.853" v="92" actId="26606"/>
          <ac:cxnSpMkLst>
            <pc:docMk/>
            <pc:sldMk cId="4026322122" sldId="261"/>
            <ac:cxnSpMk id="50" creationId="{9A5BFCFB-CCDF-43A8-888F-E16CF73D2F8D}"/>
          </ac:cxnSpMkLst>
        </pc:cxnChg>
        <pc:cxnChg chg="add del">
          <ac:chgData name="Michele Smith" userId="d772b28b-59ed-4cd2-b041-f3a7f14db27f" providerId="ADAL" clId="{3A8EC325-2F7F-429C-A4F0-CF2D293F9BAF}" dt="2023-10-26T18:22:03.853" v="92" actId="26606"/>
          <ac:cxnSpMkLst>
            <pc:docMk/>
            <pc:sldMk cId="4026322122" sldId="261"/>
            <ac:cxnSpMk id="62" creationId="{0EC6C006-F859-490E-A780-57D4CC53064F}"/>
          </ac:cxnSpMkLst>
        </pc:cxnChg>
        <pc:cxnChg chg="add del">
          <ac:chgData name="Michele Smith" userId="d772b28b-59ed-4cd2-b041-f3a7f14db27f" providerId="ADAL" clId="{3A8EC325-2F7F-429C-A4F0-CF2D293F9BAF}" dt="2023-10-26T18:22:49.923" v="98" actId="26606"/>
          <ac:cxnSpMkLst>
            <pc:docMk/>
            <pc:sldMk cId="4026322122" sldId="261"/>
            <ac:cxnSpMk id="65" creationId="{9A5BFCFB-CCDF-43A8-888F-E16CF73D2F8D}"/>
          </ac:cxnSpMkLst>
        </pc:cxnChg>
        <pc:cxnChg chg="add del">
          <ac:chgData name="Michele Smith" userId="d772b28b-59ed-4cd2-b041-f3a7f14db27f" providerId="ADAL" clId="{3A8EC325-2F7F-429C-A4F0-CF2D293F9BAF}" dt="2023-10-26T18:14:43.299" v="43" actId="26606"/>
          <ac:cxnSpMkLst>
            <pc:docMk/>
            <pc:sldMk cId="4026322122" sldId="261"/>
            <ac:cxnSpMk id="73" creationId="{9A5BFCFB-CCDF-43A8-888F-E16CF73D2F8D}"/>
          </ac:cxnSpMkLst>
        </pc:cxnChg>
        <pc:cxnChg chg="add del">
          <ac:chgData name="Michele Smith" userId="d772b28b-59ed-4cd2-b041-f3a7f14db27f" providerId="ADAL" clId="{3A8EC325-2F7F-429C-A4F0-CF2D293F9BAF}" dt="2023-10-26T18:22:49.923" v="98" actId="26606"/>
          <ac:cxnSpMkLst>
            <pc:docMk/>
            <pc:sldMk cId="4026322122" sldId="261"/>
            <ac:cxnSpMk id="74" creationId="{0EC6C006-F859-490E-A780-57D4CC53064F}"/>
          </ac:cxnSpMkLst>
        </pc:cxnChg>
        <pc:cxnChg chg="add del">
          <ac:chgData name="Michele Smith" userId="d772b28b-59ed-4cd2-b041-f3a7f14db27f" providerId="ADAL" clId="{3A8EC325-2F7F-429C-A4F0-CF2D293F9BAF}" dt="2023-10-26T18:14:43.299" v="43" actId="26606"/>
          <ac:cxnSpMkLst>
            <pc:docMk/>
            <pc:sldMk cId="4026322122" sldId="261"/>
            <ac:cxnSpMk id="85" creationId="{0EC6C006-F859-490E-A780-57D4CC53064F}"/>
          </ac:cxnSpMkLst>
        </pc:cxnChg>
        <pc:cxnChg chg="add del">
          <ac:chgData name="Michele Smith" userId="d772b28b-59ed-4cd2-b041-f3a7f14db27f" providerId="ADAL" clId="{3A8EC325-2F7F-429C-A4F0-CF2D293F9BAF}" dt="2023-10-26T18:22:49.923" v="98" actId="26606"/>
          <ac:cxnSpMkLst>
            <pc:docMk/>
            <pc:sldMk cId="4026322122" sldId="261"/>
            <ac:cxnSpMk id="92" creationId="{9A5BFCFB-CCDF-43A8-888F-E16CF73D2F8D}"/>
          </ac:cxnSpMkLst>
        </pc:cxnChg>
        <pc:cxnChg chg="add del">
          <ac:chgData name="Michele Smith" userId="d772b28b-59ed-4cd2-b041-f3a7f14db27f" providerId="ADAL" clId="{3A8EC325-2F7F-429C-A4F0-CF2D293F9BAF}" dt="2023-10-26T18:22:49.923" v="98" actId="26606"/>
          <ac:cxnSpMkLst>
            <pc:docMk/>
            <pc:sldMk cId="4026322122" sldId="261"/>
            <ac:cxnSpMk id="104" creationId="{0EC6C006-F859-490E-A780-57D4CC53064F}"/>
          </ac:cxnSpMkLst>
        </pc:cxnChg>
      </pc:sldChg>
      <pc:sldChg chg="addSp delSp modSp mod modNotesTx">
        <pc:chgData name="Michele Smith" userId="d772b28b-59ed-4cd2-b041-f3a7f14db27f" providerId="ADAL" clId="{3A8EC325-2F7F-429C-A4F0-CF2D293F9BAF}" dt="2023-10-26T18:37:07.181" v="194" actId="20577"/>
        <pc:sldMkLst>
          <pc:docMk/>
          <pc:sldMk cId="296001450" sldId="262"/>
        </pc:sldMkLst>
        <pc:spChg chg="del">
          <ac:chgData name="Michele Smith" userId="d772b28b-59ed-4cd2-b041-f3a7f14db27f" providerId="ADAL" clId="{3A8EC325-2F7F-429C-A4F0-CF2D293F9BAF}" dt="2023-10-26T18:35:47.381" v="185" actId="26606"/>
          <ac:spMkLst>
            <pc:docMk/>
            <pc:sldMk cId="296001450" sldId="262"/>
            <ac:spMk id="7" creationId="{4434DCA8-BC57-40AE-94D7-754460957E7F}"/>
          </ac:spMkLst>
        </pc:spChg>
        <pc:spChg chg="del">
          <ac:chgData name="Michele Smith" userId="d772b28b-59ed-4cd2-b041-f3a7f14db27f" providerId="ADAL" clId="{3A8EC325-2F7F-429C-A4F0-CF2D293F9BAF}" dt="2023-10-26T18:35:47.381" v="185" actId="26606"/>
          <ac:spMkLst>
            <pc:docMk/>
            <pc:sldMk cId="296001450" sldId="262"/>
            <ac:spMk id="11" creationId="{D43CA6E1-DE85-4998-B1CA-2B617EDF60F8}"/>
          </ac:spMkLst>
        </pc:spChg>
        <pc:spChg chg="add">
          <ac:chgData name="Michele Smith" userId="d772b28b-59ed-4cd2-b041-f3a7f14db27f" providerId="ADAL" clId="{3A8EC325-2F7F-429C-A4F0-CF2D293F9BAF}" dt="2023-10-26T18:35:47.381" v="185" actId="26606"/>
          <ac:spMkLst>
            <pc:docMk/>
            <pc:sldMk cId="296001450" sldId="262"/>
            <ac:spMk id="20" creationId="{4434DCA8-BC57-40AE-94D7-754460957E7F}"/>
          </ac:spMkLst>
        </pc:spChg>
        <pc:spChg chg="add">
          <ac:chgData name="Michele Smith" userId="d772b28b-59ed-4cd2-b041-f3a7f14db27f" providerId="ADAL" clId="{3A8EC325-2F7F-429C-A4F0-CF2D293F9BAF}" dt="2023-10-26T18:35:47.381" v="185" actId="26606"/>
          <ac:spMkLst>
            <pc:docMk/>
            <pc:sldMk cId="296001450" sldId="262"/>
            <ac:spMk id="24" creationId="{D43CA6E1-DE85-4998-B1CA-2B617EDF60F8}"/>
          </ac:spMkLst>
        </pc:spChg>
        <pc:graphicFrameChg chg="add mod">
          <ac:chgData name="Michele Smith" userId="d772b28b-59ed-4cd2-b041-f3a7f14db27f" providerId="ADAL" clId="{3A8EC325-2F7F-429C-A4F0-CF2D293F9BAF}" dt="2023-10-26T18:35:47.381" v="185" actId="26606"/>
          <ac:graphicFrameMkLst>
            <pc:docMk/>
            <pc:sldMk cId="296001450" sldId="262"/>
            <ac:graphicFrameMk id="2" creationId="{8776DFCE-21F0-5AE5-6C84-BAAB222E0CD7}"/>
          </ac:graphicFrameMkLst>
        </pc:graphicFrameChg>
        <pc:picChg chg="add del">
          <ac:chgData name="Michele Smith" userId="d772b28b-59ed-4cd2-b041-f3a7f14db27f" providerId="ADAL" clId="{3A8EC325-2F7F-429C-A4F0-CF2D293F9BAF}" dt="2023-10-26T18:35:27.425" v="183" actId="21"/>
          <ac:picMkLst>
            <pc:docMk/>
            <pc:sldMk cId="296001450" sldId="262"/>
            <ac:picMk id="5" creationId="{9C7D4224-659F-1276-4040-9D4A861200CD}"/>
          </ac:picMkLst>
        </pc:picChg>
        <pc:picChg chg="del">
          <ac:chgData name="Michele Smith" userId="d772b28b-59ed-4cd2-b041-f3a7f14db27f" providerId="ADAL" clId="{3A8EC325-2F7F-429C-A4F0-CF2D293F9BAF}" dt="2023-10-26T18:35:47.381" v="185" actId="26606"/>
          <ac:picMkLst>
            <pc:docMk/>
            <pc:sldMk cId="296001450" sldId="262"/>
            <ac:picMk id="9" creationId="{E93A23A1-FB7B-4C57-8240-0B6015C11161}"/>
          </ac:picMkLst>
        </pc:picChg>
        <pc:picChg chg="del">
          <ac:chgData name="Michele Smith" userId="d772b28b-59ed-4cd2-b041-f3a7f14db27f" providerId="ADAL" clId="{3A8EC325-2F7F-429C-A4F0-CF2D293F9BAF}" dt="2023-10-26T18:35:47.381" v="185" actId="26606"/>
          <ac:picMkLst>
            <pc:docMk/>
            <pc:sldMk cId="296001450" sldId="262"/>
            <ac:picMk id="13" creationId="{AD162A3C-D7A8-4B2A-94B1-73192CBC573B}"/>
          </ac:picMkLst>
        </pc:picChg>
        <pc:picChg chg="del">
          <ac:chgData name="Michele Smith" userId="d772b28b-59ed-4cd2-b041-f3a7f14db27f" providerId="ADAL" clId="{3A8EC325-2F7F-429C-A4F0-CF2D293F9BAF}" dt="2023-10-26T18:35:47.381" v="185" actId="26606"/>
          <ac:picMkLst>
            <pc:docMk/>
            <pc:sldMk cId="296001450" sldId="262"/>
            <ac:picMk id="15" creationId="{6B8F1012-6DEE-4829-9F32-620A71109464}"/>
          </ac:picMkLst>
        </pc:picChg>
        <pc:picChg chg="add">
          <ac:chgData name="Michele Smith" userId="d772b28b-59ed-4cd2-b041-f3a7f14db27f" providerId="ADAL" clId="{3A8EC325-2F7F-429C-A4F0-CF2D293F9BAF}" dt="2023-10-26T18:35:47.381" v="185" actId="26606"/>
          <ac:picMkLst>
            <pc:docMk/>
            <pc:sldMk cId="296001450" sldId="262"/>
            <ac:picMk id="22" creationId="{E93A23A1-FB7B-4C57-8240-0B6015C11161}"/>
          </ac:picMkLst>
        </pc:picChg>
        <pc:picChg chg="add">
          <ac:chgData name="Michele Smith" userId="d772b28b-59ed-4cd2-b041-f3a7f14db27f" providerId="ADAL" clId="{3A8EC325-2F7F-429C-A4F0-CF2D293F9BAF}" dt="2023-10-26T18:35:47.381" v="185" actId="26606"/>
          <ac:picMkLst>
            <pc:docMk/>
            <pc:sldMk cId="296001450" sldId="262"/>
            <ac:picMk id="26" creationId="{AD162A3C-D7A8-4B2A-94B1-73192CBC573B}"/>
          </ac:picMkLst>
        </pc:picChg>
        <pc:picChg chg="add">
          <ac:chgData name="Michele Smith" userId="d772b28b-59ed-4cd2-b041-f3a7f14db27f" providerId="ADAL" clId="{3A8EC325-2F7F-429C-A4F0-CF2D293F9BAF}" dt="2023-10-26T18:35:47.381" v="185" actId="26606"/>
          <ac:picMkLst>
            <pc:docMk/>
            <pc:sldMk cId="296001450" sldId="262"/>
            <ac:picMk id="28" creationId="{6B8F1012-6DEE-4829-9F32-620A71109464}"/>
          </ac:picMkLst>
        </pc:picChg>
      </pc:sldChg>
      <pc:sldChg chg="addSp delSp modSp mod modNotesTx">
        <pc:chgData name="Michele Smith" userId="d772b28b-59ed-4cd2-b041-f3a7f14db27f" providerId="ADAL" clId="{3A8EC325-2F7F-429C-A4F0-CF2D293F9BAF}" dt="2023-10-26T19:50:44.704" v="2382" actId="20577"/>
        <pc:sldMkLst>
          <pc:docMk/>
          <pc:sldMk cId="3785810601" sldId="263"/>
        </pc:sldMkLst>
        <pc:graphicFrameChg chg="add del mod">
          <ac:chgData name="Michele Smith" userId="d772b28b-59ed-4cd2-b041-f3a7f14db27f" providerId="ADAL" clId="{3A8EC325-2F7F-429C-A4F0-CF2D293F9BAF}" dt="2023-10-26T18:38:29.681" v="201"/>
          <ac:graphicFrameMkLst>
            <pc:docMk/>
            <pc:sldMk cId="3785810601" sldId="263"/>
            <ac:graphicFrameMk id="2" creationId="{71791383-46DA-23C6-C156-865AA52560E1}"/>
          </ac:graphicFrameMkLst>
        </pc:graphicFrameChg>
        <pc:graphicFrameChg chg="add mod">
          <ac:chgData name="Michele Smith" userId="d772b28b-59ed-4cd2-b041-f3a7f14db27f" providerId="ADAL" clId="{3A8EC325-2F7F-429C-A4F0-CF2D293F9BAF}" dt="2023-10-26T18:38:51.110" v="202"/>
          <ac:graphicFrameMkLst>
            <pc:docMk/>
            <pc:sldMk cId="3785810601" sldId="263"/>
            <ac:graphicFrameMk id="4" creationId="{D2A1718A-8DCF-9A16-9534-E39B094068DF}"/>
          </ac:graphicFrameMkLst>
        </pc:graphicFrameChg>
        <pc:picChg chg="add del">
          <ac:chgData name="Michele Smith" userId="d772b28b-59ed-4cd2-b041-f3a7f14db27f" providerId="ADAL" clId="{3A8EC325-2F7F-429C-A4F0-CF2D293F9BAF}" dt="2023-10-26T18:38:11.818" v="199" actId="21"/>
          <ac:picMkLst>
            <pc:docMk/>
            <pc:sldMk cId="3785810601" sldId="263"/>
            <ac:picMk id="3" creationId="{A25D72E4-B8EF-6D75-8FC9-B8A0B1B60B31}"/>
          </ac:picMkLst>
        </pc:picChg>
      </pc:sldChg>
      <pc:sldChg chg="addSp delSp modSp mod modNotesTx">
        <pc:chgData name="Michele Smith" userId="d772b28b-59ed-4cd2-b041-f3a7f14db27f" providerId="ADAL" clId="{3A8EC325-2F7F-429C-A4F0-CF2D293F9BAF}" dt="2023-10-26T18:45:51.736" v="291" actId="20577"/>
        <pc:sldMkLst>
          <pc:docMk/>
          <pc:sldMk cId="4005884322" sldId="264"/>
        </pc:sldMkLst>
        <pc:graphicFrameChg chg="add del mod">
          <ac:chgData name="Michele Smith" userId="d772b28b-59ed-4cd2-b041-f3a7f14db27f" providerId="ADAL" clId="{3A8EC325-2F7F-429C-A4F0-CF2D293F9BAF}" dt="2023-10-26T18:43:55.694" v="267"/>
          <ac:graphicFrameMkLst>
            <pc:docMk/>
            <pc:sldMk cId="4005884322" sldId="264"/>
            <ac:graphicFrameMk id="2" creationId="{5876C10E-893B-66B3-3A67-11750C070C81}"/>
          </ac:graphicFrameMkLst>
        </pc:graphicFrameChg>
        <pc:graphicFrameChg chg="add mod">
          <ac:chgData name="Michele Smith" userId="d772b28b-59ed-4cd2-b041-f3a7f14db27f" providerId="ADAL" clId="{3A8EC325-2F7F-429C-A4F0-CF2D293F9BAF}" dt="2023-10-26T18:44:52.092" v="271"/>
          <ac:graphicFrameMkLst>
            <pc:docMk/>
            <pc:sldMk cId="4005884322" sldId="264"/>
            <ac:graphicFrameMk id="3" creationId="{F854E4DE-09F8-3439-94B6-FFDB76302AF1}"/>
          </ac:graphicFrameMkLst>
        </pc:graphicFrameChg>
        <pc:picChg chg="add del">
          <ac:chgData name="Michele Smith" userId="d772b28b-59ed-4cd2-b041-f3a7f14db27f" providerId="ADAL" clId="{3A8EC325-2F7F-429C-A4F0-CF2D293F9BAF}" dt="2023-10-26T18:44:37.197" v="270" actId="21"/>
          <ac:picMkLst>
            <pc:docMk/>
            <pc:sldMk cId="4005884322" sldId="264"/>
            <ac:picMk id="5" creationId="{F244BF21-A0A9-D2A3-023A-74CA284A4DC5}"/>
          </ac:picMkLst>
        </pc:picChg>
      </pc:sldChg>
      <pc:sldChg chg="addSp delSp modSp mod">
        <pc:chgData name="Michele Smith" userId="d772b28b-59ed-4cd2-b041-f3a7f14db27f" providerId="ADAL" clId="{3A8EC325-2F7F-429C-A4F0-CF2D293F9BAF}" dt="2023-10-26T18:46:21.014" v="293"/>
        <pc:sldMkLst>
          <pc:docMk/>
          <pc:sldMk cId="992036399" sldId="265"/>
        </pc:sldMkLst>
        <pc:graphicFrameChg chg="add mod">
          <ac:chgData name="Michele Smith" userId="d772b28b-59ed-4cd2-b041-f3a7f14db27f" providerId="ADAL" clId="{3A8EC325-2F7F-429C-A4F0-CF2D293F9BAF}" dt="2023-10-26T18:46:21.014" v="293"/>
          <ac:graphicFrameMkLst>
            <pc:docMk/>
            <pc:sldMk cId="992036399" sldId="265"/>
            <ac:graphicFrameMk id="2" creationId="{995C9C77-B91F-6459-8049-18A011A0E2AB}"/>
          </ac:graphicFrameMkLst>
        </pc:graphicFrameChg>
        <pc:picChg chg="del">
          <ac:chgData name="Michele Smith" userId="d772b28b-59ed-4cd2-b041-f3a7f14db27f" providerId="ADAL" clId="{3A8EC325-2F7F-429C-A4F0-CF2D293F9BAF}" dt="2023-10-26T18:46:03.615" v="292" actId="21"/>
          <ac:picMkLst>
            <pc:docMk/>
            <pc:sldMk cId="992036399" sldId="265"/>
            <ac:picMk id="4" creationId="{E13A6F8E-1B18-FCC7-EA31-F7C91E5D779A}"/>
          </ac:picMkLst>
        </pc:picChg>
      </pc:sldChg>
      <pc:sldChg chg="addSp delSp modSp mod modNotesTx">
        <pc:chgData name="Michele Smith" userId="d772b28b-59ed-4cd2-b041-f3a7f14db27f" providerId="ADAL" clId="{3A8EC325-2F7F-429C-A4F0-CF2D293F9BAF}" dt="2023-10-26T19:00:35.415" v="622" actId="20577"/>
        <pc:sldMkLst>
          <pc:docMk/>
          <pc:sldMk cId="2353299008" sldId="266"/>
        </pc:sldMkLst>
        <pc:graphicFrameChg chg="add mod">
          <ac:chgData name="Michele Smith" userId="d772b28b-59ed-4cd2-b041-f3a7f14db27f" providerId="ADAL" clId="{3A8EC325-2F7F-429C-A4F0-CF2D293F9BAF}" dt="2023-10-26T18:58:14.828" v="620"/>
          <ac:graphicFrameMkLst>
            <pc:docMk/>
            <pc:sldMk cId="2353299008" sldId="266"/>
            <ac:graphicFrameMk id="2" creationId="{5058A7FF-2AB8-8CA3-D583-0127F871CC9A}"/>
          </ac:graphicFrameMkLst>
        </pc:graphicFrameChg>
        <pc:picChg chg="del">
          <ac:chgData name="Michele Smith" userId="d772b28b-59ed-4cd2-b041-f3a7f14db27f" providerId="ADAL" clId="{3A8EC325-2F7F-429C-A4F0-CF2D293F9BAF}" dt="2023-10-26T18:57:42.586" v="619" actId="21"/>
          <ac:picMkLst>
            <pc:docMk/>
            <pc:sldMk cId="2353299008" sldId="266"/>
            <ac:picMk id="4" creationId="{A8742931-27A6-CE67-695A-26B520B0AC6F}"/>
          </ac:picMkLst>
        </pc:picChg>
      </pc:sldChg>
      <pc:sldChg chg="addSp delSp modSp mod modNotesTx">
        <pc:chgData name="Michele Smith" userId="d772b28b-59ed-4cd2-b041-f3a7f14db27f" providerId="ADAL" clId="{3A8EC325-2F7F-429C-A4F0-CF2D293F9BAF}" dt="2023-10-26T19:40:42.370" v="2347" actId="20577"/>
        <pc:sldMkLst>
          <pc:docMk/>
          <pc:sldMk cId="2706292823" sldId="267"/>
        </pc:sldMkLst>
        <pc:graphicFrameChg chg="add del mod">
          <ac:chgData name="Michele Smith" userId="d772b28b-59ed-4cd2-b041-f3a7f14db27f" providerId="ADAL" clId="{3A8EC325-2F7F-429C-A4F0-CF2D293F9BAF}" dt="2023-10-26T19:39:29.041" v="2327"/>
          <ac:graphicFrameMkLst>
            <pc:docMk/>
            <pc:sldMk cId="2706292823" sldId="267"/>
            <ac:graphicFrameMk id="2" creationId="{1920336B-BF4F-B3BF-CB04-531A7CABDF0F}"/>
          </ac:graphicFrameMkLst>
        </pc:graphicFrameChg>
        <pc:graphicFrameChg chg="add mod">
          <ac:chgData name="Michele Smith" userId="d772b28b-59ed-4cd2-b041-f3a7f14db27f" providerId="ADAL" clId="{3A8EC325-2F7F-429C-A4F0-CF2D293F9BAF}" dt="2023-10-26T19:40:01.236" v="2330"/>
          <ac:graphicFrameMkLst>
            <pc:docMk/>
            <pc:sldMk cId="2706292823" sldId="267"/>
            <ac:graphicFrameMk id="4" creationId="{EAEC0359-278F-5860-5679-B9D3B973B3E7}"/>
          </ac:graphicFrameMkLst>
        </pc:graphicFrameChg>
        <pc:picChg chg="add del">
          <ac:chgData name="Michele Smith" userId="d772b28b-59ed-4cd2-b041-f3a7f14db27f" providerId="ADAL" clId="{3A8EC325-2F7F-429C-A4F0-CF2D293F9BAF}" dt="2023-10-26T19:39:39.051" v="2329" actId="21"/>
          <ac:picMkLst>
            <pc:docMk/>
            <pc:sldMk cId="2706292823" sldId="267"/>
            <ac:picMk id="3" creationId="{DB183A34-AE90-16A7-9F2D-044C59749BD9}"/>
          </ac:picMkLst>
        </pc:picChg>
      </pc:sldChg>
      <pc:sldChg chg="addSp delSp modSp mod modNotesTx">
        <pc:chgData name="Michele Smith" userId="d772b28b-59ed-4cd2-b041-f3a7f14db27f" providerId="ADAL" clId="{3A8EC325-2F7F-429C-A4F0-CF2D293F9BAF}" dt="2023-10-26T18:25:13.956" v="106" actId="20577"/>
        <pc:sldMkLst>
          <pc:docMk/>
          <pc:sldMk cId="1086894983" sldId="269"/>
        </pc:sldMkLst>
        <pc:graphicFrameChg chg="add del mod">
          <ac:chgData name="Michele Smith" userId="d772b28b-59ed-4cd2-b041-f3a7f14db27f" providerId="ADAL" clId="{3A8EC325-2F7F-429C-A4F0-CF2D293F9BAF}" dt="2023-10-26T18:19:55.785" v="70"/>
          <ac:graphicFrameMkLst>
            <pc:docMk/>
            <pc:sldMk cId="1086894983" sldId="269"/>
            <ac:graphicFrameMk id="2" creationId="{7888C274-19EE-7585-B390-82DEDDC44372}"/>
          </ac:graphicFrameMkLst>
        </pc:graphicFrameChg>
        <pc:graphicFrameChg chg="add mod">
          <ac:chgData name="Michele Smith" userId="d772b28b-59ed-4cd2-b041-f3a7f14db27f" providerId="ADAL" clId="{3A8EC325-2F7F-429C-A4F0-CF2D293F9BAF}" dt="2023-10-26T18:20:06.400" v="71"/>
          <ac:graphicFrameMkLst>
            <pc:docMk/>
            <pc:sldMk cId="1086894983" sldId="269"/>
            <ac:graphicFrameMk id="3" creationId="{A75C0A2E-62AE-CAB7-F7C2-CB5337D5FAF2}"/>
          </ac:graphicFrameMkLst>
        </pc:graphicFrameChg>
        <pc:picChg chg="add del">
          <ac:chgData name="Michele Smith" userId="d772b28b-59ed-4cd2-b041-f3a7f14db27f" providerId="ADAL" clId="{3A8EC325-2F7F-429C-A4F0-CF2D293F9BAF}" dt="2023-10-26T18:19:19.520" v="68" actId="21"/>
          <ac:picMkLst>
            <pc:docMk/>
            <pc:sldMk cId="1086894983" sldId="269"/>
            <ac:picMk id="4" creationId="{BDFC0789-1E97-F2F1-7232-5E1E5AF44293}"/>
          </ac:picMkLst>
        </pc:picChg>
      </pc:sldChg>
      <pc:sldChg chg="addSp delSp modSp mod modNotesTx">
        <pc:chgData name="Michele Smith" userId="d772b28b-59ed-4cd2-b041-f3a7f14db27f" providerId="ADAL" clId="{3A8EC325-2F7F-429C-A4F0-CF2D293F9BAF}" dt="2023-10-26T18:32:13.152" v="172" actId="14100"/>
        <pc:sldMkLst>
          <pc:docMk/>
          <pc:sldMk cId="2912824452" sldId="270"/>
        </pc:sldMkLst>
        <pc:spChg chg="add del">
          <ac:chgData name="Michele Smith" userId="d772b28b-59ed-4cd2-b041-f3a7f14db27f" providerId="ADAL" clId="{3A8EC325-2F7F-429C-A4F0-CF2D293F9BAF}" dt="2023-10-26T18:31:51.957" v="168" actId="26606"/>
          <ac:spMkLst>
            <pc:docMk/>
            <pc:sldMk cId="2912824452" sldId="270"/>
            <ac:spMk id="7" creationId="{4434DCA8-BC57-40AE-94D7-754460957E7F}"/>
          </ac:spMkLst>
        </pc:spChg>
        <pc:spChg chg="add del">
          <ac:chgData name="Michele Smith" userId="d772b28b-59ed-4cd2-b041-f3a7f14db27f" providerId="ADAL" clId="{3A8EC325-2F7F-429C-A4F0-CF2D293F9BAF}" dt="2023-10-26T18:31:51.957" v="168" actId="26606"/>
          <ac:spMkLst>
            <pc:docMk/>
            <pc:sldMk cId="2912824452" sldId="270"/>
            <ac:spMk id="11" creationId="{D43CA6E1-DE85-4998-B1CA-2B617EDF60F8}"/>
          </ac:spMkLst>
        </pc:spChg>
        <pc:spChg chg="add del">
          <ac:chgData name="Michele Smith" userId="d772b28b-59ed-4cd2-b041-f3a7f14db27f" providerId="ADAL" clId="{3A8EC325-2F7F-429C-A4F0-CF2D293F9BAF}" dt="2023-10-26T18:31:07.627" v="157" actId="26606"/>
          <ac:spMkLst>
            <pc:docMk/>
            <pc:sldMk cId="2912824452" sldId="270"/>
            <ac:spMk id="17" creationId="{4434DCA8-BC57-40AE-94D7-754460957E7F}"/>
          </ac:spMkLst>
        </pc:spChg>
        <pc:spChg chg="add del">
          <ac:chgData name="Michele Smith" userId="d772b28b-59ed-4cd2-b041-f3a7f14db27f" providerId="ADAL" clId="{3A8EC325-2F7F-429C-A4F0-CF2D293F9BAF}" dt="2023-10-26T18:31:07.627" v="157" actId="26606"/>
          <ac:spMkLst>
            <pc:docMk/>
            <pc:sldMk cId="2912824452" sldId="270"/>
            <ac:spMk id="19" creationId="{D43CA6E1-DE85-4998-B1CA-2B617EDF60F8}"/>
          </ac:spMkLst>
        </pc:spChg>
        <pc:spChg chg="add del">
          <ac:chgData name="Michele Smith" userId="d772b28b-59ed-4cd2-b041-f3a7f14db27f" providerId="ADAL" clId="{3A8EC325-2F7F-429C-A4F0-CF2D293F9BAF}" dt="2023-10-26T18:28:14.567" v="147" actId="26606"/>
          <ac:spMkLst>
            <pc:docMk/>
            <pc:sldMk cId="2912824452" sldId="270"/>
            <ac:spMk id="20" creationId="{4434DCA8-BC57-40AE-94D7-754460957E7F}"/>
          </ac:spMkLst>
        </pc:spChg>
        <pc:spChg chg="add del">
          <ac:chgData name="Michele Smith" userId="d772b28b-59ed-4cd2-b041-f3a7f14db27f" providerId="ADAL" clId="{3A8EC325-2F7F-429C-A4F0-CF2D293F9BAF}" dt="2023-10-26T18:28:14.567" v="147" actId="26606"/>
          <ac:spMkLst>
            <pc:docMk/>
            <pc:sldMk cId="2912824452" sldId="270"/>
            <ac:spMk id="24" creationId="{D43CA6E1-DE85-4998-B1CA-2B617EDF60F8}"/>
          </ac:spMkLst>
        </pc:spChg>
        <pc:spChg chg="add del">
          <ac:chgData name="Michele Smith" userId="d772b28b-59ed-4cd2-b041-f3a7f14db27f" providerId="ADAL" clId="{3A8EC325-2F7F-429C-A4F0-CF2D293F9BAF}" dt="2023-10-26T18:31:10.157" v="159" actId="26606"/>
          <ac:spMkLst>
            <pc:docMk/>
            <pc:sldMk cId="2912824452" sldId="270"/>
            <ac:spMk id="25" creationId="{23E3CED3-8830-45C9-8D6C-F4ECADD4F114}"/>
          </ac:spMkLst>
        </pc:spChg>
        <pc:spChg chg="add del">
          <ac:chgData name="Michele Smith" userId="d772b28b-59ed-4cd2-b041-f3a7f14db27f" providerId="ADAL" clId="{3A8EC325-2F7F-429C-A4F0-CF2D293F9BAF}" dt="2023-10-26T18:31:10.157" v="159" actId="26606"/>
          <ac:spMkLst>
            <pc:docMk/>
            <pc:sldMk cId="2912824452" sldId="270"/>
            <ac:spMk id="27" creationId="{66F2D62A-C66C-42DF-8C05-99B0B1A8BED0}"/>
          </ac:spMkLst>
        </pc:spChg>
        <pc:spChg chg="add del">
          <ac:chgData name="Michele Smith" userId="d772b28b-59ed-4cd2-b041-f3a7f14db27f" providerId="ADAL" clId="{3A8EC325-2F7F-429C-A4F0-CF2D293F9BAF}" dt="2023-10-26T18:31:51.957" v="168" actId="26606"/>
          <ac:spMkLst>
            <pc:docMk/>
            <pc:sldMk cId="2912824452" sldId="270"/>
            <ac:spMk id="29" creationId="{4434DCA8-BC57-40AE-94D7-754460957E7F}"/>
          </ac:spMkLst>
        </pc:spChg>
        <pc:spChg chg="add del">
          <ac:chgData name="Michele Smith" userId="d772b28b-59ed-4cd2-b041-f3a7f14db27f" providerId="ADAL" clId="{3A8EC325-2F7F-429C-A4F0-CF2D293F9BAF}" dt="2023-10-26T18:30:20.010" v="149" actId="26606"/>
          <ac:spMkLst>
            <pc:docMk/>
            <pc:sldMk cId="2912824452" sldId="270"/>
            <ac:spMk id="30" creationId="{23E3CED3-8830-45C9-8D6C-F4ECADD4F114}"/>
          </ac:spMkLst>
        </pc:spChg>
        <pc:spChg chg="add del">
          <ac:chgData name="Michele Smith" userId="d772b28b-59ed-4cd2-b041-f3a7f14db27f" providerId="ADAL" clId="{3A8EC325-2F7F-429C-A4F0-CF2D293F9BAF}" dt="2023-10-26T18:30:20.010" v="149" actId="26606"/>
          <ac:spMkLst>
            <pc:docMk/>
            <pc:sldMk cId="2912824452" sldId="270"/>
            <ac:spMk id="31" creationId="{66F2D62A-C66C-42DF-8C05-99B0B1A8BED0}"/>
          </ac:spMkLst>
        </pc:spChg>
        <pc:spChg chg="add del">
          <ac:chgData name="Michele Smith" userId="d772b28b-59ed-4cd2-b041-f3a7f14db27f" providerId="ADAL" clId="{3A8EC325-2F7F-429C-A4F0-CF2D293F9BAF}" dt="2023-10-26T18:31:51.957" v="168" actId="26606"/>
          <ac:spMkLst>
            <pc:docMk/>
            <pc:sldMk cId="2912824452" sldId="270"/>
            <ac:spMk id="33" creationId="{D43CA6E1-DE85-4998-B1CA-2B617EDF60F8}"/>
          </ac:spMkLst>
        </pc:spChg>
        <pc:spChg chg="add del">
          <ac:chgData name="Michele Smith" userId="d772b28b-59ed-4cd2-b041-f3a7f14db27f" providerId="ADAL" clId="{3A8EC325-2F7F-429C-A4F0-CF2D293F9BAF}" dt="2023-10-26T18:31:50.667" v="166" actId="26606"/>
          <ac:spMkLst>
            <pc:docMk/>
            <pc:sldMk cId="2912824452" sldId="270"/>
            <ac:spMk id="40" creationId="{4434DCA8-BC57-40AE-94D7-754460957E7F}"/>
          </ac:spMkLst>
        </pc:spChg>
        <pc:spChg chg="add del">
          <ac:chgData name="Michele Smith" userId="d772b28b-59ed-4cd2-b041-f3a7f14db27f" providerId="ADAL" clId="{3A8EC325-2F7F-429C-A4F0-CF2D293F9BAF}" dt="2023-10-26T18:31:50.667" v="166" actId="26606"/>
          <ac:spMkLst>
            <pc:docMk/>
            <pc:sldMk cId="2912824452" sldId="270"/>
            <ac:spMk id="44" creationId="{D43CA6E1-DE85-4998-B1CA-2B617EDF60F8}"/>
          </ac:spMkLst>
        </pc:spChg>
        <pc:graphicFrameChg chg="add mod">
          <ac:chgData name="Michele Smith" userId="d772b28b-59ed-4cd2-b041-f3a7f14db27f" providerId="ADAL" clId="{3A8EC325-2F7F-429C-A4F0-CF2D293F9BAF}" dt="2023-10-26T18:30:21.810" v="150"/>
          <ac:graphicFrameMkLst>
            <pc:docMk/>
            <pc:sldMk cId="2912824452" sldId="270"/>
            <ac:graphicFrameMk id="2" creationId="{96700C61-1748-43CB-AF5C-90887063CD37}"/>
          </ac:graphicFrameMkLst>
        </pc:graphicFrameChg>
        <pc:graphicFrameChg chg="add mod">
          <ac:chgData name="Michele Smith" userId="d772b28b-59ed-4cd2-b041-f3a7f14db27f" providerId="ADAL" clId="{3A8EC325-2F7F-429C-A4F0-CF2D293F9BAF}" dt="2023-10-26T18:32:13.152" v="172" actId="14100"/>
          <ac:graphicFrameMkLst>
            <pc:docMk/>
            <pc:sldMk cId="2912824452" sldId="270"/>
            <ac:graphicFrameMk id="5" creationId="{96700C61-1748-43CB-AF5C-90887063CD37}"/>
          </ac:graphicFrameMkLst>
        </pc:graphicFrameChg>
        <pc:picChg chg="add del">
          <ac:chgData name="Michele Smith" userId="d772b28b-59ed-4cd2-b041-f3a7f14db27f" providerId="ADAL" clId="{3A8EC325-2F7F-429C-A4F0-CF2D293F9BAF}" dt="2023-10-26T18:30:40.877" v="154" actId="21"/>
          <ac:picMkLst>
            <pc:docMk/>
            <pc:sldMk cId="2912824452" sldId="270"/>
            <ac:picMk id="3" creationId="{154CE3CB-8B3C-A1CA-D2F2-43CF45DE7278}"/>
          </ac:picMkLst>
        </pc:picChg>
        <pc:picChg chg="add del">
          <ac:chgData name="Michele Smith" userId="d772b28b-59ed-4cd2-b041-f3a7f14db27f" providerId="ADAL" clId="{3A8EC325-2F7F-429C-A4F0-CF2D293F9BAF}" dt="2023-10-26T18:30:35.288" v="152" actId="21"/>
          <ac:picMkLst>
            <pc:docMk/>
            <pc:sldMk cId="2912824452" sldId="270"/>
            <ac:picMk id="4" creationId="{0F001FBB-11D4-28D9-89EC-F2E5A120E6BE}"/>
          </ac:picMkLst>
        </pc:picChg>
        <pc:picChg chg="add del">
          <ac:chgData name="Michele Smith" userId="d772b28b-59ed-4cd2-b041-f3a7f14db27f" providerId="ADAL" clId="{3A8EC325-2F7F-429C-A4F0-CF2D293F9BAF}" dt="2023-10-26T18:31:51.957" v="168" actId="26606"/>
          <ac:picMkLst>
            <pc:docMk/>
            <pc:sldMk cId="2912824452" sldId="270"/>
            <ac:picMk id="9" creationId="{E93A23A1-FB7B-4C57-8240-0B6015C11161}"/>
          </ac:picMkLst>
        </pc:picChg>
        <pc:picChg chg="add del">
          <ac:chgData name="Michele Smith" userId="d772b28b-59ed-4cd2-b041-f3a7f14db27f" providerId="ADAL" clId="{3A8EC325-2F7F-429C-A4F0-CF2D293F9BAF}" dt="2023-10-26T18:31:51.957" v="168" actId="26606"/>
          <ac:picMkLst>
            <pc:docMk/>
            <pc:sldMk cId="2912824452" sldId="270"/>
            <ac:picMk id="13" creationId="{AD162A3C-D7A8-4B2A-94B1-73192CBC573B}"/>
          </ac:picMkLst>
        </pc:picChg>
        <pc:picChg chg="add del">
          <ac:chgData name="Michele Smith" userId="d772b28b-59ed-4cd2-b041-f3a7f14db27f" providerId="ADAL" clId="{3A8EC325-2F7F-429C-A4F0-CF2D293F9BAF}" dt="2023-10-26T18:31:51.957" v="168" actId="26606"/>
          <ac:picMkLst>
            <pc:docMk/>
            <pc:sldMk cId="2912824452" sldId="270"/>
            <ac:picMk id="15" creationId="{6B8F1012-6DEE-4829-9F32-620A71109464}"/>
          </ac:picMkLst>
        </pc:picChg>
        <pc:picChg chg="add del">
          <ac:chgData name="Michele Smith" userId="d772b28b-59ed-4cd2-b041-f3a7f14db27f" providerId="ADAL" clId="{3A8EC325-2F7F-429C-A4F0-CF2D293F9BAF}" dt="2023-10-26T18:31:07.627" v="157" actId="26606"/>
          <ac:picMkLst>
            <pc:docMk/>
            <pc:sldMk cId="2912824452" sldId="270"/>
            <ac:picMk id="18" creationId="{E93A23A1-FB7B-4C57-8240-0B6015C11161}"/>
          </ac:picMkLst>
        </pc:picChg>
        <pc:picChg chg="add del">
          <ac:chgData name="Michele Smith" userId="d772b28b-59ed-4cd2-b041-f3a7f14db27f" providerId="ADAL" clId="{3A8EC325-2F7F-429C-A4F0-CF2D293F9BAF}" dt="2023-10-26T18:31:07.627" v="157" actId="26606"/>
          <ac:picMkLst>
            <pc:docMk/>
            <pc:sldMk cId="2912824452" sldId="270"/>
            <ac:picMk id="21" creationId="{AD162A3C-D7A8-4B2A-94B1-73192CBC573B}"/>
          </ac:picMkLst>
        </pc:picChg>
        <pc:picChg chg="add del">
          <ac:chgData name="Michele Smith" userId="d772b28b-59ed-4cd2-b041-f3a7f14db27f" providerId="ADAL" clId="{3A8EC325-2F7F-429C-A4F0-CF2D293F9BAF}" dt="2023-10-26T18:28:14.567" v="147" actId="26606"/>
          <ac:picMkLst>
            <pc:docMk/>
            <pc:sldMk cId="2912824452" sldId="270"/>
            <ac:picMk id="22" creationId="{E93A23A1-FB7B-4C57-8240-0B6015C11161}"/>
          </ac:picMkLst>
        </pc:picChg>
        <pc:picChg chg="add del">
          <ac:chgData name="Michele Smith" userId="d772b28b-59ed-4cd2-b041-f3a7f14db27f" providerId="ADAL" clId="{3A8EC325-2F7F-429C-A4F0-CF2D293F9BAF}" dt="2023-10-26T18:31:07.627" v="157" actId="26606"/>
          <ac:picMkLst>
            <pc:docMk/>
            <pc:sldMk cId="2912824452" sldId="270"/>
            <ac:picMk id="23" creationId="{6B8F1012-6DEE-4829-9F32-620A71109464}"/>
          </ac:picMkLst>
        </pc:picChg>
        <pc:picChg chg="add del">
          <ac:chgData name="Michele Smith" userId="d772b28b-59ed-4cd2-b041-f3a7f14db27f" providerId="ADAL" clId="{3A8EC325-2F7F-429C-A4F0-CF2D293F9BAF}" dt="2023-10-26T18:28:14.567" v="147" actId="26606"/>
          <ac:picMkLst>
            <pc:docMk/>
            <pc:sldMk cId="2912824452" sldId="270"/>
            <ac:picMk id="26" creationId="{AD162A3C-D7A8-4B2A-94B1-73192CBC573B}"/>
          </ac:picMkLst>
        </pc:picChg>
        <pc:picChg chg="add del">
          <ac:chgData name="Michele Smith" userId="d772b28b-59ed-4cd2-b041-f3a7f14db27f" providerId="ADAL" clId="{3A8EC325-2F7F-429C-A4F0-CF2D293F9BAF}" dt="2023-10-26T18:28:14.567" v="147" actId="26606"/>
          <ac:picMkLst>
            <pc:docMk/>
            <pc:sldMk cId="2912824452" sldId="270"/>
            <ac:picMk id="28" creationId="{6B8F1012-6DEE-4829-9F32-620A71109464}"/>
          </ac:picMkLst>
        </pc:picChg>
        <pc:picChg chg="add del">
          <ac:chgData name="Michele Smith" userId="d772b28b-59ed-4cd2-b041-f3a7f14db27f" providerId="ADAL" clId="{3A8EC325-2F7F-429C-A4F0-CF2D293F9BAF}" dt="2023-10-26T18:31:51.957" v="168" actId="26606"/>
          <ac:picMkLst>
            <pc:docMk/>
            <pc:sldMk cId="2912824452" sldId="270"/>
            <ac:picMk id="32" creationId="{E93A23A1-FB7B-4C57-8240-0B6015C11161}"/>
          </ac:picMkLst>
        </pc:picChg>
        <pc:picChg chg="add del">
          <ac:chgData name="Michele Smith" userId="d772b28b-59ed-4cd2-b041-f3a7f14db27f" providerId="ADAL" clId="{3A8EC325-2F7F-429C-A4F0-CF2D293F9BAF}" dt="2023-10-26T18:31:51.957" v="168" actId="26606"/>
          <ac:picMkLst>
            <pc:docMk/>
            <pc:sldMk cId="2912824452" sldId="270"/>
            <ac:picMk id="34" creationId="{AD162A3C-D7A8-4B2A-94B1-73192CBC573B}"/>
          </ac:picMkLst>
        </pc:picChg>
        <pc:picChg chg="add del">
          <ac:chgData name="Michele Smith" userId="d772b28b-59ed-4cd2-b041-f3a7f14db27f" providerId="ADAL" clId="{3A8EC325-2F7F-429C-A4F0-CF2D293F9BAF}" dt="2023-10-26T18:31:51.957" v="168" actId="26606"/>
          <ac:picMkLst>
            <pc:docMk/>
            <pc:sldMk cId="2912824452" sldId="270"/>
            <ac:picMk id="35" creationId="{6B8F1012-6DEE-4829-9F32-620A71109464}"/>
          </ac:picMkLst>
        </pc:picChg>
        <pc:picChg chg="add del">
          <ac:chgData name="Michele Smith" userId="d772b28b-59ed-4cd2-b041-f3a7f14db27f" providerId="ADAL" clId="{3A8EC325-2F7F-429C-A4F0-CF2D293F9BAF}" dt="2023-10-26T18:31:50.667" v="166" actId="26606"/>
          <ac:picMkLst>
            <pc:docMk/>
            <pc:sldMk cId="2912824452" sldId="270"/>
            <ac:picMk id="42" creationId="{E93A23A1-FB7B-4C57-8240-0B6015C11161}"/>
          </ac:picMkLst>
        </pc:picChg>
        <pc:picChg chg="add del">
          <ac:chgData name="Michele Smith" userId="d772b28b-59ed-4cd2-b041-f3a7f14db27f" providerId="ADAL" clId="{3A8EC325-2F7F-429C-A4F0-CF2D293F9BAF}" dt="2023-10-26T18:31:50.667" v="166" actId="26606"/>
          <ac:picMkLst>
            <pc:docMk/>
            <pc:sldMk cId="2912824452" sldId="270"/>
            <ac:picMk id="46" creationId="{AD162A3C-D7A8-4B2A-94B1-73192CBC573B}"/>
          </ac:picMkLst>
        </pc:picChg>
        <pc:picChg chg="add del">
          <ac:chgData name="Michele Smith" userId="d772b28b-59ed-4cd2-b041-f3a7f14db27f" providerId="ADAL" clId="{3A8EC325-2F7F-429C-A4F0-CF2D293F9BAF}" dt="2023-10-26T18:31:50.667" v="166" actId="26606"/>
          <ac:picMkLst>
            <pc:docMk/>
            <pc:sldMk cId="2912824452" sldId="270"/>
            <ac:picMk id="48" creationId="{6B8F1012-6DEE-4829-9F32-620A71109464}"/>
          </ac:picMkLst>
        </pc:picChg>
      </pc:sldChg>
      <pc:sldChg chg="addSp delSp modSp mod modNotesTx">
        <pc:chgData name="Michele Smith" userId="d772b28b-59ed-4cd2-b041-f3a7f14db27f" providerId="ADAL" clId="{3A8EC325-2F7F-429C-A4F0-CF2D293F9BAF}" dt="2023-10-26T18:33:49.906" v="178" actId="20577"/>
        <pc:sldMkLst>
          <pc:docMk/>
          <pc:sldMk cId="175553855" sldId="271"/>
        </pc:sldMkLst>
        <pc:graphicFrameChg chg="add mod">
          <ac:chgData name="Michele Smith" userId="d772b28b-59ed-4cd2-b041-f3a7f14db27f" providerId="ADAL" clId="{3A8EC325-2F7F-429C-A4F0-CF2D293F9BAF}" dt="2023-10-26T18:33:11.503" v="174"/>
          <ac:graphicFrameMkLst>
            <pc:docMk/>
            <pc:sldMk cId="175553855" sldId="271"/>
            <ac:graphicFrameMk id="2" creationId="{FD0D2E8B-722C-4BA7-97C9-5A50B022B789}"/>
          </ac:graphicFrameMkLst>
        </pc:graphicFrameChg>
        <pc:picChg chg="del">
          <ac:chgData name="Michele Smith" userId="d772b28b-59ed-4cd2-b041-f3a7f14db27f" providerId="ADAL" clId="{3A8EC325-2F7F-429C-A4F0-CF2D293F9BAF}" dt="2023-10-26T18:32:58.479" v="173" actId="21"/>
          <ac:picMkLst>
            <pc:docMk/>
            <pc:sldMk cId="175553855" sldId="271"/>
            <ac:picMk id="3" creationId="{547516E4-D8F4-5089-2DA4-AFB819BF4DF4}"/>
          </ac:picMkLst>
        </pc:picChg>
      </pc:sldChg>
      <pc:sldChg chg="addSp delSp modSp mod">
        <pc:chgData name="Michele Smith" userId="d772b28b-59ed-4cd2-b041-f3a7f14db27f" providerId="ADAL" clId="{3A8EC325-2F7F-429C-A4F0-CF2D293F9BAF}" dt="2023-10-26T18:34:28.824" v="180"/>
        <pc:sldMkLst>
          <pc:docMk/>
          <pc:sldMk cId="3773984398" sldId="272"/>
        </pc:sldMkLst>
        <pc:graphicFrameChg chg="add mod">
          <ac:chgData name="Michele Smith" userId="d772b28b-59ed-4cd2-b041-f3a7f14db27f" providerId="ADAL" clId="{3A8EC325-2F7F-429C-A4F0-CF2D293F9BAF}" dt="2023-10-26T18:34:28.824" v="180"/>
          <ac:graphicFrameMkLst>
            <pc:docMk/>
            <pc:sldMk cId="3773984398" sldId="272"/>
            <ac:graphicFrameMk id="2" creationId="{0F08A712-BA71-4B2D-B90A-6BE23F907255}"/>
          </ac:graphicFrameMkLst>
        </pc:graphicFrameChg>
        <pc:picChg chg="del">
          <ac:chgData name="Michele Smith" userId="d772b28b-59ed-4cd2-b041-f3a7f14db27f" providerId="ADAL" clId="{3A8EC325-2F7F-429C-A4F0-CF2D293F9BAF}" dt="2023-10-26T18:34:15.010" v="179" actId="21"/>
          <ac:picMkLst>
            <pc:docMk/>
            <pc:sldMk cId="3773984398" sldId="272"/>
            <ac:picMk id="3" creationId="{D84D5976-7679-8992-1CF3-1646325B5551}"/>
          </ac:picMkLst>
        </pc:picChg>
      </pc:sldChg>
      <pc:sldChg chg="addSp delSp modSp mod modNotesTx">
        <pc:chgData name="Michele Smith" userId="d772b28b-59ed-4cd2-b041-f3a7f14db27f" providerId="ADAL" clId="{3A8EC325-2F7F-429C-A4F0-CF2D293F9BAF}" dt="2023-10-30T14:53:08.358" v="2407" actId="20577"/>
        <pc:sldMkLst>
          <pc:docMk/>
          <pc:sldMk cId="757171723" sldId="273"/>
        </pc:sldMkLst>
        <pc:spChg chg="add del">
          <ac:chgData name="Michele Smith" userId="d772b28b-59ed-4cd2-b041-f3a7f14db27f" providerId="ADAL" clId="{3A8EC325-2F7F-429C-A4F0-CF2D293F9BAF}" dt="2023-10-26T18:49:21.826" v="311" actId="26606"/>
          <ac:spMkLst>
            <pc:docMk/>
            <pc:sldMk cId="757171723" sldId="273"/>
            <ac:spMk id="7" creationId="{4434DCA8-BC57-40AE-94D7-754460957E7F}"/>
          </ac:spMkLst>
        </pc:spChg>
        <pc:spChg chg="add del">
          <ac:chgData name="Michele Smith" userId="d772b28b-59ed-4cd2-b041-f3a7f14db27f" providerId="ADAL" clId="{3A8EC325-2F7F-429C-A4F0-CF2D293F9BAF}" dt="2023-10-26T18:49:21.826" v="311" actId="26606"/>
          <ac:spMkLst>
            <pc:docMk/>
            <pc:sldMk cId="757171723" sldId="273"/>
            <ac:spMk id="11" creationId="{D43CA6E1-DE85-4998-B1CA-2B617EDF60F8}"/>
          </ac:spMkLst>
        </pc:spChg>
        <pc:spChg chg="add del">
          <ac:chgData name="Michele Smith" userId="d772b28b-59ed-4cd2-b041-f3a7f14db27f" providerId="ADAL" clId="{3A8EC325-2F7F-429C-A4F0-CF2D293F9BAF}" dt="2023-10-26T18:49:21.826" v="311" actId="26606"/>
          <ac:spMkLst>
            <pc:docMk/>
            <pc:sldMk cId="757171723" sldId="273"/>
            <ac:spMk id="17" creationId="{4434DCA8-BC57-40AE-94D7-754460957E7F}"/>
          </ac:spMkLst>
        </pc:spChg>
        <pc:spChg chg="add del">
          <ac:chgData name="Michele Smith" userId="d772b28b-59ed-4cd2-b041-f3a7f14db27f" providerId="ADAL" clId="{3A8EC325-2F7F-429C-A4F0-CF2D293F9BAF}" dt="2023-10-26T18:49:21.826" v="311" actId="26606"/>
          <ac:spMkLst>
            <pc:docMk/>
            <pc:sldMk cId="757171723" sldId="273"/>
            <ac:spMk id="19" creationId="{D43CA6E1-DE85-4998-B1CA-2B617EDF60F8}"/>
          </ac:spMkLst>
        </pc:spChg>
        <pc:spChg chg="add del">
          <ac:chgData name="Michele Smith" userId="d772b28b-59ed-4cd2-b041-f3a7f14db27f" providerId="ADAL" clId="{3A8EC325-2F7F-429C-A4F0-CF2D293F9BAF}" dt="2023-10-26T18:47:38.316" v="303" actId="26606"/>
          <ac:spMkLst>
            <pc:docMk/>
            <pc:sldMk cId="757171723" sldId="273"/>
            <ac:spMk id="20" creationId="{4434DCA8-BC57-40AE-94D7-754460957E7F}"/>
          </ac:spMkLst>
        </pc:spChg>
        <pc:spChg chg="add del">
          <ac:chgData name="Michele Smith" userId="d772b28b-59ed-4cd2-b041-f3a7f14db27f" providerId="ADAL" clId="{3A8EC325-2F7F-429C-A4F0-CF2D293F9BAF}" dt="2023-10-26T18:47:38.316" v="303" actId="26606"/>
          <ac:spMkLst>
            <pc:docMk/>
            <pc:sldMk cId="757171723" sldId="273"/>
            <ac:spMk id="24" creationId="{D43CA6E1-DE85-4998-B1CA-2B617EDF60F8}"/>
          </ac:spMkLst>
        </pc:spChg>
        <pc:spChg chg="add del">
          <ac:chgData name="Michele Smith" userId="d772b28b-59ed-4cd2-b041-f3a7f14db27f" providerId="ADAL" clId="{3A8EC325-2F7F-429C-A4F0-CF2D293F9BAF}" dt="2023-10-26T18:47:36.206" v="301" actId="26606"/>
          <ac:spMkLst>
            <pc:docMk/>
            <pc:sldMk cId="757171723" sldId="273"/>
            <ac:spMk id="33" creationId="{4434DCA8-BC57-40AE-94D7-754460957E7F}"/>
          </ac:spMkLst>
        </pc:spChg>
        <pc:spChg chg="add del">
          <ac:chgData name="Michele Smith" userId="d772b28b-59ed-4cd2-b041-f3a7f14db27f" providerId="ADAL" clId="{3A8EC325-2F7F-429C-A4F0-CF2D293F9BAF}" dt="2023-10-26T18:47:36.206" v="301" actId="26606"/>
          <ac:spMkLst>
            <pc:docMk/>
            <pc:sldMk cId="757171723" sldId="273"/>
            <ac:spMk id="37" creationId="{D43CA6E1-DE85-4998-B1CA-2B617EDF60F8}"/>
          </ac:spMkLst>
        </pc:spChg>
        <pc:graphicFrameChg chg="add mod">
          <ac:chgData name="Michele Smith" userId="d772b28b-59ed-4cd2-b041-f3a7f14db27f" providerId="ADAL" clId="{3A8EC325-2F7F-429C-A4F0-CF2D293F9BAF}" dt="2023-10-26T18:47:40.246" v="304"/>
          <ac:graphicFrameMkLst>
            <pc:docMk/>
            <pc:sldMk cId="757171723" sldId="273"/>
            <ac:graphicFrameMk id="2" creationId="{2134F9EA-D31D-4931-9860-213C07B82AB0}"/>
          </ac:graphicFrameMkLst>
        </pc:graphicFrameChg>
        <pc:graphicFrameChg chg="add mod">
          <ac:chgData name="Michele Smith" userId="d772b28b-59ed-4cd2-b041-f3a7f14db27f" providerId="ADAL" clId="{3A8EC325-2F7F-429C-A4F0-CF2D293F9BAF}" dt="2023-10-26T18:48:07.483" v="306"/>
          <ac:graphicFrameMkLst>
            <pc:docMk/>
            <pc:sldMk cId="757171723" sldId="273"/>
            <ac:graphicFrameMk id="4" creationId="{2134F9EA-D31D-4931-9860-213C07B82AB0}"/>
          </ac:graphicFrameMkLst>
        </pc:graphicFrameChg>
        <pc:graphicFrameChg chg="add mod">
          <ac:chgData name="Michele Smith" userId="d772b28b-59ed-4cd2-b041-f3a7f14db27f" providerId="ADAL" clId="{3A8EC325-2F7F-429C-A4F0-CF2D293F9BAF}" dt="2023-10-26T18:49:31.497" v="312"/>
          <ac:graphicFrameMkLst>
            <pc:docMk/>
            <pc:sldMk cId="757171723" sldId="273"/>
            <ac:graphicFrameMk id="5" creationId="{2134F9EA-D31D-4931-9860-213C07B82AB0}"/>
          </ac:graphicFrameMkLst>
        </pc:graphicFrameChg>
        <pc:graphicFrameChg chg="add mod">
          <ac:chgData name="Michele Smith" userId="d772b28b-59ed-4cd2-b041-f3a7f14db27f" providerId="ADAL" clId="{3A8EC325-2F7F-429C-A4F0-CF2D293F9BAF}" dt="2023-10-26T18:57:31.358" v="618" actId="1076"/>
          <ac:graphicFrameMkLst>
            <pc:docMk/>
            <pc:sldMk cId="757171723" sldId="273"/>
            <ac:graphicFrameMk id="6" creationId="{2134F9EA-D31D-4931-9860-213C07B82AB0}"/>
          </ac:graphicFrameMkLst>
        </pc:graphicFrameChg>
        <pc:picChg chg="add del">
          <ac:chgData name="Michele Smith" userId="d772b28b-59ed-4cd2-b041-f3a7f14db27f" providerId="ADAL" clId="{3A8EC325-2F7F-429C-A4F0-CF2D293F9BAF}" dt="2023-10-26T18:49:00.303" v="308" actId="21"/>
          <ac:picMkLst>
            <pc:docMk/>
            <pc:sldMk cId="757171723" sldId="273"/>
            <ac:picMk id="3" creationId="{45018483-A001-0585-C46A-A6F87FB53153}"/>
          </ac:picMkLst>
        </pc:picChg>
        <pc:picChg chg="add del">
          <ac:chgData name="Michele Smith" userId="d772b28b-59ed-4cd2-b041-f3a7f14db27f" providerId="ADAL" clId="{3A8EC325-2F7F-429C-A4F0-CF2D293F9BAF}" dt="2023-10-26T18:49:21.826" v="311" actId="26606"/>
          <ac:picMkLst>
            <pc:docMk/>
            <pc:sldMk cId="757171723" sldId="273"/>
            <ac:picMk id="9" creationId="{E93A23A1-FB7B-4C57-8240-0B6015C11161}"/>
          </ac:picMkLst>
        </pc:picChg>
        <pc:picChg chg="add del">
          <ac:chgData name="Michele Smith" userId="d772b28b-59ed-4cd2-b041-f3a7f14db27f" providerId="ADAL" clId="{3A8EC325-2F7F-429C-A4F0-CF2D293F9BAF}" dt="2023-10-26T18:49:21.826" v="311" actId="26606"/>
          <ac:picMkLst>
            <pc:docMk/>
            <pc:sldMk cId="757171723" sldId="273"/>
            <ac:picMk id="13" creationId="{AD162A3C-D7A8-4B2A-94B1-73192CBC573B}"/>
          </ac:picMkLst>
        </pc:picChg>
        <pc:picChg chg="add del">
          <ac:chgData name="Michele Smith" userId="d772b28b-59ed-4cd2-b041-f3a7f14db27f" providerId="ADAL" clId="{3A8EC325-2F7F-429C-A4F0-CF2D293F9BAF}" dt="2023-10-26T18:49:21.826" v="311" actId="26606"/>
          <ac:picMkLst>
            <pc:docMk/>
            <pc:sldMk cId="757171723" sldId="273"/>
            <ac:picMk id="15" creationId="{6B8F1012-6DEE-4829-9F32-620A71109464}"/>
          </ac:picMkLst>
        </pc:picChg>
        <pc:picChg chg="add del">
          <ac:chgData name="Michele Smith" userId="d772b28b-59ed-4cd2-b041-f3a7f14db27f" providerId="ADAL" clId="{3A8EC325-2F7F-429C-A4F0-CF2D293F9BAF}" dt="2023-10-26T18:49:21.826" v="311" actId="26606"/>
          <ac:picMkLst>
            <pc:docMk/>
            <pc:sldMk cId="757171723" sldId="273"/>
            <ac:picMk id="18" creationId="{E93A23A1-FB7B-4C57-8240-0B6015C11161}"/>
          </ac:picMkLst>
        </pc:picChg>
        <pc:picChg chg="add del">
          <ac:chgData name="Michele Smith" userId="d772b28b-59ed-4cd2-b041-f3a7f14db27f" providerId="ADAL" clId="{3A8EC325-2F7F-429C-A4F0-CF2D293F9BAF}" dt="2023-10-26T18:49:21.826" v="311" actId="26606"/>
          <ac:picMkLst>
            <pc:docMk/>
            <pc:sldMk cId="757171723" sldId="273"/>
            <ac:picMk id="21" creationId="{AD162A3C-D7A8-4B2A-94B1-73192CBC573B}"/>
          </ac:picMkLst>
        </pc:picChg>
        <pc:picChg chg="add del">
          <ac:chgData name="Michele Smith" userId="d772b28b-59ed-4cd2-b041-f3a7f14db27f" providerId="ADAL" clId="{3A8EC325-2F7F-429C-A4F0-CF2D293F9BAF}" dt="2023-10-26T18:47:38.316" v="303" actId="26606"/>
          <ac:picMkLst>
            <pc:docMk/>
            <pc:sldMk cId="757171723" sldId="273"/>
            <ac:picMk id="22" creationId="{E93A23A1-FB7B-4C57-8240-0B6015C11161}"/>
          </ac:picMkLst>
        </pc:picChg>
        <pc:picChg chg="add del">
          <ac:chgData name="Michele Smith" userId="d772b28b-59ed-4cd2-b041-f3a7f14db27f" providerId="ADAL" clId="{3A8EC325-2F7F-429C-A4F0-CF2D293F9BAF}" dt="2023-10-26T18:49:21.826" v="311" actId="26606"/>
          <ac:picMkLst>
            <pc:docMk/>
            <pc:sldMk cId="757171723" sldId="273"/>
            <ac:picMk id="23" creationId="{6B8F1012-6DEE-4829-9F32-620A71109464}"/>
          </ac:picMkLst>
        </pc:picChg>
        <pc:picChg chg="add del">
          <ac:chgData name="Michele Smith" userId="d772b28b-59ed-4cd2-b041-f3a7f14db27f" providerId="ADAL" clId="{3A8EC325-2F7F-429C-A4F0-CF2D293F9BAF}" dt="2023-10-26T18:47:38.316" v="303" actId="26606"/>
          <ac:picMkLst>
            <pc:docMk/>
            <pc:sldMk cId="757171723" sldId="273"/>
            <ac:picMk id="26" creationId="{AD162A3C-D7A8-4B2A-94B1-73192CBC573B}"/>
          </ac:picMkLst>
        </pc:picChg>
        <pc:picChg chg="add del">
          <ac:chgData name="Michele Smith" userId="d772b28b-59ed-4cd2-b041-f3a7f14db27f" providerId="ADAL" clId="{3A8EC325-2F7F-429C-A4F0-CF2D293F9BAF}" dt="2023-10-26T18:47:38.316" v="303" actId="26606"/>
          <ac:picMkLst>
            <pc:docMk/>
            <pc:sldMk cId="757171723" sldId="273"/>
            <ac:picMk id="28" creationId="{6B8F1012-6DEE-4829-9F32-620A71109464}"/>
          </ac:picMkLst>
        </pc:picChg>
        <pc:picChg chg="add del">
          <ac:chgData name="Michele Smith" userId="d772b28b-59ed-4cd2-b041-f3a7f14db27f" providerId="ADAL" clId="{3A8EC325-2F7F-429C-A4F0-CF2D293F9BAF}" dt="2023-10-26T18:47:36.206" v="301" actId="26606"/>
          <ac:picMkLst>
            <pc:docMk/>
            <pc:sldMk cId="757171723" sldId="273"/>
            <ac:picMk id="35" creationId="{E93A23A1-FB7B-4C57-8240-0B6015C11161}"/>
          </ac:picMkLst>
        </pc:picChg>
        <pc:picChg chg="add del">
          <ac:chgData name="Michele Smith" userId="d772b28b-59ed-4cd2-b041-f3a7f14db27f" providerId="ADAL" clId="{3A8EC325-2F7F-429C-A4F0-CF2D293F9BAF}" dt="2023-10-26T18:47:36.206" v="301" actId="26606"/>
          <ac:picMkLst>
            <pc:docMk/>
            <pc:sldMk cId="757171723" sldId="273"/>
            <ac:picMk id="39" creationId="{AD162A3C-D7A8-4B2A-94B1-73192CBC573B}"/>
          </ac:picMkLst>
        </pc:picChg>
        <pc:picChg chg="add del">
          <ac:chgData name="Michele Smith" userId="d772b28b-59ed-4cd2-b041-f3a7f14db27f" providerId="ADAL" clId="{3A8EC325-2F7F-429C-A4F0-CF2D293F9BAF}" dt="2023-10-26T18:47:36.206" v="301" actId="26606"/>
          <ac:picMkLst>
            <pc:docMk/>
            <pc:sldMk cId="757171723" sldId="273"/>
            <ac:picMk id="41" creationId="{6B8F1012-6DEE-4829-9F32-620A71109464}"/>
          </ac:picMkLst>
        </pc:picChg>
      </pc:sldChg>
      <pc:sldChg chg="modNotesTx">
        <pc:chgData name="Michele Smith" userId="d772b28b-59ed-4cd2-b041-f3a7f14db27f" providerId="ADAL" clId="{3A8EC325-2F7F-429C-A4F0-CF2D293F9BAF}" dt="2023-10-26T19:43:25.320" v="2361" actId="20577"/>
        <pc:sldMkLst>
          <pc:docMk/>
          <pc:sldMk cId="1330086836" sldId="274"/>
        </pc:sldMkLst>
      </pc:sldChg>
      <pc:sldChg chg="modSp">
        <pc:chgData name="Michele Smith" userId="d772b28b-59ed-4cd2-b041-f3a7f14db27f" providerId="ADAL" clId="{3A8EC325-2F7F-429C-A4F0-CF2D293F9BAF}" dt="2023-10-26T18:08:17.236" v="13" actId="20577"/>
        <pc:sldMkLst>
          <pc:docMk/>
          <pc:sldMk cId="2222648379" sldId="281"/>
        </pc:sldMkLst>
        <pc:graphicFrameChg chg="mod">
          <ac:chgData name="Michele Smith" userId="d772b28b-59ed-4cd2-b041-f3a7f14db27f" providerId="ADAL" clId="{3A8EC325-2F7F-429C-A4F0-CF2D293F9BAF}" dt="2023-10-26T18:08:17.236" v="13" actId="20577"/>
          <ac:graphicFrameMkLst>
            <pc:docMk/>
            <pc:sldMk cId="2222648379" sldId="281"/>
            <ac:graphicFrameMk id="5" creationId="{3ECEA913-0A11-4E5A-B54D-00EDA917521C}"/>
          </ac:graphicFrameMkLst>
        </pc:graphicFrameChg>
      </pc:sldChg>
      <pc:sldChg chg="addSp delSp modSp mod modNotesTx">
        <pc:chgData name="Michele Smith" userId="d772b28b-59ed-4cd2-b041-f3a7f14db27f" providerId="ADAL" clId="{3A8EC325-2F7F-429C-A4F0-CF2D293F9BAF}" dt="2023-10-26T19:53:08.690" v="2390" actId="20577"/>
        <pc:sldMkLst>
          <pc:docMk/>
          <pc:sldMk cId="2826238992" sldId="283"/>
        </pc:sldMkLst>
        <pc:spChg chg="mod">
          <ac:chgData name="Michele Smith" userId="d772b28b-59ed-4cd2-b041-f3a7f14db27f" providerId="ADAL" clId="{3A8EC325-2F7F-429C-A4F0-CF2D293F9BAF}" dt="2023-10-26T19:52:44.561" v="2389" actId="26606"/>
          <ac:spMkLst>
            <pc:docMk/>
            <pc:sldMk cId="2826238992" sldId="283"/>
            <ac:spMk id="3" creationId="{6CE14A58-109F-4ECA-85A5-4FC7E0AEBCCE}"/>
          </ac:spMkLst>
        </pc:spChg>
        <pc:spChg chg="mod">
          <ac:chgData name="Michele Smith" userId="d772b28b-59ed-4cd2-b041-f3a7f14db27f" providerId="ADAL" clId="{3A8EC325-2F7F-429C-A4F0-CF2D293F9BAF}" dt="2023-10-26T19:52:44.561" v="2389" actId="26606"/>
          <ac:spMkLst>
            <pc:docMk/>
            <pc:sldMk cId="2826238992" sldId="283"/>
            <ac:spMk id="8" creationId="{BC73AFCC-39C9-4CC6-B959-23C65068C09B}"/>
          </ac:spMkLst>
        </pc:spChg>
        <pc:spChg chg="mod">
          <ac:chgData name="Michele Smith" userId="d772b28b-59ed-4cd2-b041-f3a7f14db27f" providerId="ADAL" clId="{3A8EC325-2F7F-429C-A4F0-CF2D293F9BAF}" dt="2023-10-26T19:52:44.561" v="2389" actId="26606"/>
          <ac:spMkLst>
            <pc:docMk/>
            <pc:sldMk cId="2826238992" sldId="283"/>
            <ac:spMk id="10" creationId="{B7C082C6-FF3C-444A-9B77-707525CA5D70}"/>
          </ac:spMkLst>
        </pc:spChg>
        <pc:spChg chg="mod">
          <ac:chgData name="Michele Smith" userId="d772b28b-59ed-4cd2-b041-f3a7f14db27f" providerId="ADAL" clId="{3A8EC325-2F7F-429C-A4F0-CF2D293F9BAF}" dt="2023-10-26T19:52:44.561" v="2389" actId="26606"/>
          <ac:spMkLst>
            <pc:docMk/>
            <pc:sldMk cId="2826238992" sldId="283"/>
            <ac:spMk id="14" creationId="{0B4AB52B-3D47-4473-9387-9F0C726148BA}"/>
          </ac:spMkLst>
        </pc:spChg>
        <pc:spChg chg="add del">
          <ac:chgData name="Michele Smith" userId="d772b28b-59ed-4cd2-b041-f3a7f14db27f" providerId="ADAL" clId="{3A8EC325-2F7F-429C-A4F0-CF2D293F9BAF}" dt="2023-10-26T19:52:43.141" v="2386" actId="26606"/>
          <ac:spMkLst>
            <pc:docMk/>
            <pc:sldMk cId="2826238992" sldId="283"/>
            <ac:spMk id="19" creationId="{DEB4B82D-A989-40D8-A457-F1D9C0345509}"/>
          </ac:spMkLst>
        </pc:spChg>
        <pc:spChg chg="add del">
          <ac:chgData name="Michele Smith" userId="d772b28b-59ed-4cd2-b041-f3a7f14db27f" providerId="ADAL" clId="{3A8EC325-2F7F-429C-A4F0-CF2D293F9BAF}" dt="2023-10-26T19:52:44.531" v="2388" actId="26606"/>
          <ac:spMkLst>
            <pc:docMk/>
            <pc:sldMk cId="2826238992" sldId="283"/>
            <ac:spMk id="29" creationId="{23E3CED3-8830-45C9-8D6C-F4ECADD4F114}"/>
          </ac:spMkLst>
        </pc:spChg>
        <pc:spChg chg="add del">
          <ac:chgData name="Michele Smith" userId="d772b28b-59ed-4cd2-b041-f3a7f14db27f" providerId="ADAL" clId="{3A8EC325-2F7F-429C-A4F0-CF2D293F9BAF}" dt="2023-10-26T19:52:44.531" v="2388" actId="26606"/>
          <ac:spMkLst>
            <pc:docMk/>
            <pc:sldMk cId="2826238992" sldId="283"/>
            <ac:spMk id="30" creationId="{66F2D62A-C66C-42DF-8C05-99B0B1A8BED0}"/>
          </ac:spMkLst>
        </pc:spChg>
        <pc:spChg chg="add">
          <ac:chgData name="Michele Smith" userId="d772b28b-59ed-4cd2-b041-f3a7f14db27f" providerId="ADAL" clId="{3A8EC325-2F7F-429C-A4F0-CF2D293F9BAF}" dt="2023-10-26T19:52:44.561" v="2389" actId="26606"/>
          <ac:spMkLst>
            <pc:docMk/>
            <pc:sldMk cId="2826238992" sldId="283"/>
            <ac:spMk id="32" creationId="{DEB4B82D-A989-40D8-A457-F1D9C0345509}"/>
          </ac:spMkLst>
        </pc:spChg>
        <pc:grpChg chg="add del">
          <ac:chgData name="Michele Smith" userId="d772b28b-59ed-4cd2-b041-f3a7f14db27f" providerId="ADAL" clId="{3A8EC325-2F7F-429C-A4F0-CF2D293F9BAF}" dt="2023-10-26T19:52:43.141" v="2386" actId="26606"/>
          <ac:grpSpMkLst>
            <pc:docMk/>
            <pc:sldMk cId="2826238992" sldId="283"/>
            <ac:grpSpMk id="23" creationId="{67034349-EB95-4DEC-941A-A5BEB23CCC1B}"/>
          </ac:grpSpMkLst>
        </pc:grpChg>
        <pc:grpChg chg="add">
          <ac:chgData name="Michele Smith" userId="d772b28b-59ed-4cd2-b041-f3a7f14db27f" providerId="ADAL" clId="{3A8EC325-2F7F-429C-A4F0-CF2D293F9BAF}" dt="2023-10-26T19:52:44.561" v="2389" actId="26606"/>
          <ac:grpSpMkLst>
            <pc:docMk/>
            <pc:sldMk cId="2826238992" sldId="283"/>
            <ac:grpSpMk id="34" creationId="{67034349-EB95-4DEC-941A-A5BEB23CCC1B}"/>
          </ac:grpSpMkLst>
        </pc:grpChg>
        <pc:picChg chg="add del">
          <ac:chgData name="Michele Smith" userId="d772b28b-59ed-4cd2-b041-f3a7f14db27f" providerId="ADAL" clId="{3A8EC325-2F7F-429C-A4F0-CF2D293F9BAF}" dt="2023-10-26T19:52:43.141" v="2386" actId="26606"/>
          <ac:picMkLst>
            <pc:docMk/>
            <pc:sldMk cId="2826238992" sldId="283"/>
            <ac:picMk id="21" creationId="{14E99EC7-4ECA-46FD-A4EE-C28A8AC67373}"/>
          </ac:picMkLst>
        </pc:picChg>
        <pc:picChg chg="add">
          <ac:chgData name="Michele Smith" userId="d772b28b-59ed-4cd2-b041-f3a7f14db27f" providerId="ADAL" clId="{3A8EC325-2F7F-429C-A4F0-CF2D293F9BAF}" dt="2023-10-26T19:52:44.561" v="2389" actId="26606"/>
          <ac:picMkLst>
            <pc:docMk/>
            <pc:sldMk cId="2826238992" sldId="283"/>
            <ac:picMk id="33" creationId="{14E99EC7-4ECA-46FD-A4EE-C28A8AC67373}"/>
          </ac:picMkLst>
        </pc:picChg>
      </pc:sldChg>
      <pc:sldChg chg="modSp mod modNotesTx">
        <pc:chgData name="Michele Smith" userId="d772b28b-59ed-4cd2-b041-f3a7f14db27f" providerId="ADAL" clId="{3A8EC325-2F7F-429C-A4F0-CF2D293F9BAF}" dt="2023-10-26T19:25:54.333" v="1591" actId="20577"/>
        <pc:sldMkLst>
          <pc:docMk/>
          <pc:sldMk cId="3605552981" sldId="299"/>
        </pc:sldMkLst>
        <pc:spChg chg="mod">
          <ac:chgData name="Michele Smith" userId="d772b28b-59ed-4cd2-b041-f3a7f14db27f" providerId="ADAL" clId="{3A8EC325-2F7F-429C-A4F0-CF2D293F9BAF}" dt="2023-10-26T19:25:31.980" v="1582" actId="20577"/>
          <ac:spMkLst>
            <pc:docMk/>
            <pc:sldMk cId="3605552981" sldId="299"/>
            <ac:spMk id="8" creationId="{BC73AFCC-39C9-4CC6-B959-23C65068C09B}"/>
          </ac:spMkLst>
        </pc:spChg>
        <pc:spChg chg="mod">
          <ac:chgData name="Michele Smith" userId="d772b28b-59ed-4cd2-b041-f3a7f14db27f" providerId="ADAL" clId="{3A8EC325-2F7F-429C-A4F0-CF2D293F9BAF}" dt="2023-10-26T19:24:21.148" v="1438" actId="20577"/>
          <ac:spMkLst>
            <pc:docMk/>
            <pc:sldMk cId="3605552981" sldId="299"/>
            <ac:spMk id="84" creationId="{42B1094B-1AE7-4AE7-8674-76B1A68FA863}"/>
          </ac:spMkLst>
        </pc:spChg>
      </pc:sldChg>
      <pc:sldChg chg="modSp mod modNotesTx">
        <pc:chgData name="Michele Smith" userId="d772b28b-59ed-4cd2-b041-f3a7f14db27f" providerId="ADAL" clId="{3A8EC325-2F7F-429C-A4F0-CF2D293F9BAF}" dt="2023-11-02T19:24:15.700" v="2449" actId="113"/>
        <pc:sldMkLst>
          <pc:docMk/>
          <pc:sldMk cId="3428623789" sldId="300"/>
        </pc:sldMkLst>
        <pc:spChg chg="mod">
          <ac:chgData name="Michele Smith" userId="d772b28b-59ed-4cd2-b041-f3a7f14db27f" providerId="ADAL" clId="{3A8EC325-2F7F-429C-A4F0-CF2D293F9BAF}" dt="2023-11-02T19:24:15.700" v="2449" actId="113"/>
          <ac:spMkLst>
            <pc:docMk/>
            <pc:sldMk cId="3428623789" sldId="300"/>
            <ac:spMk id="8" creationId="{BC73AFCC-39C9-4CC6-B959-23C65068C09B}"/>
          </ac:spMkLst>
        </pc:spChg>
        <pc:spChg chg="mod">
          <ac:chgData name="Michele Smith" userId="d772b28b-59ed-4cd2-b041-f3a7f14db27f" providerId="ADAL" clId="{3A8EC325-2F7F-429C-A4F0-CF2D293F9BAF}" dt="2023-10-26T19:36:17.749" v="2297" actId="20577"/>
          <ac:spMkLst>
            <pc:docMk/>
            <pc:sldMk cId="3428623789" sldId="300"/>
            <ac:spMk id="61" creationId="{2FF17DC1-B608-40C0-A41A-38B256021371}"/>
          </ac:spMkLst>
        </pc:spChg>
        <pc:picChg chg="mod">
          <ac:chgData name="Michele Smith" userId="d772b28b-59ed-4cd2-b041-f3a7f14db27f" providerId="ADAL" clId="{3A8EC325-2F7F-429C-A4F0-CF2D293F9BAF}" dt="2023-11-02T19:24:10.068" v="2448" actId="14100"/>
          <ac:picMkLst>
            <pc:docMk/>
            <pc:sldMk cId="3428623789" sldId="300"/>
            <ac:picMk id="32" creationId="{C1C676B5-8514-4463-AC81-54CADBA93304}"/>
          </ac:picMkLst>
        </pc:picChg>
      </pc:sldChg>
      <pc:sldChg chg="modSp mod modNotesTx">
        <pc:chgData name="Michele Smith" userId="d772b28b-59ed-4cd2-b041-f3a7f14db27f" providerId="ADAL" clId="{3A8EC325-2F7F-429C-A4F0-CF2D293F9BAF}" dt="2023-10-26T19:55:54.905" v="2401" actId="20577"/>
        <pc:sldMkLst>
          <pc:docMk/>
          <pc:sldMk cId="3826110297" sldId="301"/>
        </pc:sldMkLst>
        <pc:spChg chg="mod">
          <ac:chgData name="Michele Smith" userId="d772b28b-59ed-4cd2-b041-f3a7f14db27f" providerId="ADAL" clId="{3A8EC325-2F7F-429C-A4F0-CF2D293F9BAF}" dt="2023-10-26T19:33:20.674" v="1967" actId="6549"/>
          <ac:spMkLst>
            <pc:docMk/>
            <pc:sldMk cId="3826110297" sldId="301"/>
            <ac:spMk id="8" creationId="{BC73AFCC-39C9-4CC6-B959-23C65068C09B}"/>
          </ac:spMkLst>
        </pc:spChg>
        <pc:spChg chg="mod">
          <ac:chgData name="Michele Smith" userId="d772b28b-59ed-4cd2-b041-f3a7f14db27f" providerId="ADAL" clId="{3A8EC325-2F7F-429C-A4F0-CF2D293F9BAF}" dt="2023-10-26T19:55:54.905" v="2401" actId="20577"/>
          <ac:spMkLst>
            <pc:docMk/>
            <pc:sldMk cId="3826110297" sldId="301"/>
            <ac:spMk id="32" creationId="{E4FDEA49-13DB-4811-9969-984109A77E9F}"/>
          </ac:spMkLst>
        </pc:spChg>
      </pc:sldChg>
      <pc:sldChg chg="modSp mod">
        <pc:chgData name="Michele Smith" userId="d772b28b-59ed-4cd2-b041-f3a7f14db27f" providerId="ADAL" clId="{3A8EC325-2F7F-429C-A4F0-CF2D293F9BAF}" dt="2023-10-26T19:23:59.393" v="1429" actId="20577"/>
        <pc:sldMkLst>
          <pc:docMk/>
          <pc:sldMk cId="4262847399" sldId="303"/>
        </pc:sldMkLst>
        <pc:spChg chg="mod">
          <ac:chgData name="Michele Smith" userId="d772b28b-59ed-4cd2-b041-f3a7f14db27f" providerId="ADAL" clId="{3A8EC325-2F7F-429C-A4F0-CF2D293F9BAF}" dt="2023-10-26T19:23:41.842" v="1418" actId="20577"/>
          <ac:spMkLst>
            <pc:docMk/>
            <pc:sldMk cId="4262847399" sldId="303"/>
            <ac:spMk id="8" creationId="{BC73AFCC-39C9-4CC6-B959-23C65068C09B}"/>
          </ac:spMkLst>
        </pc:spChg>
        <pc:spChg chg="mod">
          <ac:chgData name="Michele Smith" userId="d772b28b-59ed-4cd2-b041-f3a7f14db27f" providerId="ADAL" clId="{3A8EC325-2F7F-429C-A4F0-CF2D293F9BAF}" dt="2023-10-26T19:23:59.393" v="1429" actId="20577"/>
          <ac:spMkLst>
            <pc:docMk/>
            <pc:sldMk cId="4262847399" sldId="303"/>
            <ac:spMk id="28" creationId="{CF160F08-E524-4813-AEDC-3D70D5C41245}"/>
          </ac:spMkLst>
        </pc:spChg>
      </pc:sldChg>
      <pc:sldChg chg="addSp delSp modSp mod">
        <pc:chgData name="Michele Smith" userId="d772b28b-59ed-4cd2-b041-f3a7f14db27f" providerId="ADAL" clId="{3A8EC325-2F7F-429C-A4F0-CF2D293F9BAF}" dt="2023-10-26T19:15:29.952" v="918"/>
        <pc:sldMkLst>
          <pc:docMk/>
          <pc:sldMk cId="387448937" sldId="304"/>
        </pc:sldMkLst>
        <pc:graphicFrameChg chg="add mod">
          <ac:chgData name="Michele Smith" userId="d772b28b-59ed-4cd2-b041-f3a7f14db27f" providerId="ADAL" clId="{3A8EC325-2F7F-429C-A4F0-CF2D293F9BAF}" dt="2023-10-26T19:15:29.952" v="918"/>
          <ac:graphicFrameMkLst>
            <pc:docMk/>
            <pc:sldMk cId="387448937" sldId="304"/>
            <ac:graphicFrameMk id="3" creationId="{23FBB0FC-B85D-3A5B-FB57-DFBF1FBFD381}"/>
          </ac:graphicFrameMkLst>
        </pc:graphicFrameChg>
        <pc:picChg chg="del">
          <ac:chgData name="Michele Smith" userId="d772b28b-59ed-4cd2-b041-f3a7f14db27f" providerId="ADAL" clId="{3A8EC325-2F7F-429C-A4F0-CF2D293F9BAF}" dt="2023-10-26T19:14:53.691" v="917" actId="21"/>
          <ac:picMkLst>
            <pc:docMk/>
            <pc:sldMk cId="387448937" sldId="304"/>
            <ac:picMk id="2" creationId="{82B6E925-5350-FACA-6BD6-99DF4C2C1210}"/>
          </ac:picMkLst>
        </pc:picChg>
      </pc:sldChg>
      <pc:sldChg chg="modSp mod modNotesTx">
        <pc:chgData name="Michele Smith" userId="d772b28b-59ed-4cd2-b041-f3a7f14db27f" providerId="ADAL" clId="{3A8EC325-2F7F-429C-A4F0-CF2D293F9BAF}" dt="2023-10-26T19:08:31.662" v="696" actId="20577"/>
        <pc:sldMkLst>
          <pc:docMk/>
          <pc:sldMk cId="2279821309" sldId="305"/>
        </pc:sldMkLst>
        <pc:spChg chg="mod">
          <ac:chgData name="Michele Smith" userId="d772b28b-59ed-4cd2-b041-f3a7f14db27f" providerId="ADAL" clId="{3A8EC325-2F7F-429C-A4F0-CF2D293F9BAF}" dt="2023-10-26T19:04:50.184" v="673" actId="20577"/>
          <ac:spMkLst>
            <pc:docMk/>
            <pc:sldMk cId="2279821309" sldId="305"/>
            <ac:spMk id="3" creationId="{FD735EA9-1765-4AE8-BD43-665A74FC5497}"/>
          </ac:spMkLst>
        </pc:spChg>
        <pc:spChg chg="mod">
          <ac:chgData name="Michele Smith" userId="d772b28b-59ed-4cd2-b041-f3a7f14db27f" providerId="ADAL" clId="{3A8EC325-2F7F-429C-A4F0-CF2D293F9BAF}" dt="2023-10-26T19:08:00.905" v="690" actId="20577"/>
          <ac:spMkLst>
            <pc:docMk/>
            <pc:sldMk cId="2279821309" sldId="305"/>
            <ac:spMk id="6" creationId="{E33432B5-EAE5-4120-9166-B919889BA3B5}"/>
          </ac:spMkLst>
        </pc:spChg>
        <pc:spChg chg="mod">
          <ac:chgData name="Michele Smith" userId="d772b28b-59ed-4cd2-b041-f3a7f14db27f" providerId="ADAL" clId="{3A8EC325-2F7F-429C-A4F0-CF2D293F9BAF}" dt="2023-10-26T19:07:02.838" v="684" actId="20577"/>
          <ac:spMkLst>
            <pc:docMk/>
            <pc:sldMk cId="2279821309" sldId="305"/>
            <ac:spMk id="12" creationId="{A29A925D-696E-4D03-8745-C387AECD9613}"/>
          </ac:spMkLst>
        </pc:spChg>
      </pc:sldChg>
      <pc:sldChg chg="modSp mod modNotesTx">
        <pc:chgData name="Michele Smith" userId="d772b28b-59ed-4cd2-b041-f3a7f14db27f" providerId="ADAL" clId="{3A8EC325-2F7F-429C-A4F0-CF2D293F9BAF}" dt="2023-10-26T19:37:26.524" v="2319" actId="20577"/>
        <pc:sldMkLst>
          <pc:docMk/>
          <pc:sldMk cId="4164386030" sldId="306"/>
        </pc:sldMkLst>
        <pc:spChg chg="mod">
          <ac:chgData name="Michele Smith" userId="d772b28b-59ed-4cd2-b041-f3a7f14db27f" providerId="ADAL" clId="{3A8EC325-2F7F-429C-A4F0-CF2D293F9BAF}" dt="2023-10-26T19:36:54.817" v="2304" actId="20577"/>
          <ac:spMkLst>
            <pc:docMk/>
            <pc:sldMk cId="4164386030" sldId="306"/>
            <ac:spMk id="8" creationId="{BC73AFCC-39C9-4CC6-B959-23C65068C09B}"/>
          </ac:spMkLst>
        </pc:spChg>
        <pc:spChg chg="mod">
          <ac:chgData name="Michele Smith" userId="d772b28b-59ed-4cd2-b041-f3a7f14db27f" providerId="ADAL" clId="{3A8EC325-2F7F-429C-A4F0-CF2D293F9BAF}" dt="2023-10-26T19:37:15.343" v="2313" actId="20577"/>
          <ac:spMkLst>
            <pc:docMk/>
            <pc:sldMk cId="4164386030" sldId="306"/>
            <ac:spMk id="41" creationId="{022D7DC7-9A78-4AB4-8856-38FC2F5B172A}"/>
          </ac:spMkLst>
        </pc:spChg>
      </pc:sldChg>
      <pc:sldChg chg="modSp mod modNotesTx">
        <pc:chgData name="Michele Smith" userId="d772b28b-59ed-4cd2-b041-f3a7f14db27f" providerId="ADAL" clId="{3A8EC325-2F7F-429C-A4F0-CF2D293F9BAF}" dt="2023-10-26T19:51:57.398" v="2384" actId="20577"/>
        <pc:sldMkLst>
          <pc:docMk/>
          <pc:sldMk cId="1128608123" sldId="307"/>
        </pc:sldMkLst>
        <pc:spChg chg="mod">
          <ac:chgData name="Michele Smith" userId="d772b28b-59ed-4cd2-b041-f3a7f14db27f" providerId="ADAL" clId="{3A8EC325-2F7F-429C-A4F0-CF2D293F9BAF}" dt="2023-10-26T19:11:49.576" v="731" actId="20577"/>
          <ac:spMkLst>
            <pc:docMk/>
            <pc:sldMk cId="1128608123" sldId="307"/>
            <ac:spMk id="3" creationId="{FD735EA9-1765-4AE8-BD43-665A74FC5497}"/>
          </ac:spMkLst>
        </pc:spChg>
        <pc:spChg chg="mod">
          <ac:chgData name="Michele Smith" userId="d772b28b-59ed-4cd2-b041-f3a7f14db27f" providerId="ADAL" clId="{3A8EC325-2F7F-429C-A4F0-CF2D293F9BAF}" dt="2023-10-26T19:13:23.284" v="889" actId="20577"/>
          <ac:spMkLst>
            <pc:docMk/>
            <pc:sldMk cId="1128608123" sldId="307"/>
            <ac:spMk id="6" creationId="{E33432B5-EAE5-4120-9166-B919889BA3B5}"/>
          </ac:spMkLst>
        </pc:spChg>
        <pc:spChg chg="mod">
          <ac:chgData name="Michele Smith" userId="d772b28b-59ed-4cd2-b041-f3a7f14db27f" providerId="ADAL" clId="{3A8EC325-2F7F-429C-A4F0-CF2D293F9BAF}" dt="2023-10-26T19:51:57.398" v="2384" actId="20577"/>
          <ac:spMkLst>
            <pc:docMk/>
            <pc:sldMk cId="1128608123" sldId="307"/>
            <ac:spMk id="12" creationId="{A29A925D-696E-4D03-8745-C387AECD9613}"/>
          </ac:spMkLst>
        </pc:spChg>
      </pc:sldChg>
      <pc:sldChg chg="modSp mod modNotesTx">
        <pc:chgData name="Michele Smith" userId="d772b28b-59ed-4cd2-b041-f3a7f14db27f" providerId="ADAL" clId="{3A8EC325-2F7F-429C-A4F0-CF2D293F9BAF}" dt="2023-11-02T21:27:47.850" v="2491" actId="20577"/>
        <pc:sldMkLst>
          <pc:docMk/>
          <pc:sldMk cId="2680612123" sldId="308"/>
        </pc:sldMkLst>
        <pc:spChg chg="mod">
          <ac:chgData name="Michele Smith" userId="d772b28b-59ed-4cd2-b041-f3a7f14db27f" providerId="ADAL" clId="{3A8EC325-2F7F-429C-A4F0-CF2D293F9BAF}" dt="2023-10-26T19:16:01.979" v="920" actId="20577"/>
          <ac:spMkLst>
            <pc:docMk/>
            <pc:sldMk cId="2680612123" sldId="308"/>
            <ac:spMk id="3" creationId="{FD735EA9-1765-4AE8-BD43-665A74FC5497}"/>
          </ac:spMkLst>
        </pc:spChg>
        <pc:spChg chg="mod">
          <ac:chgData name="Michele Smith" userId="d772b28b-59ed-4cd2-b041-f3a7f14db27f" providerId="ADAL" clId="{3A8EC325-2F7F-429C-A4F0-CF2D293F9BAF}" dt="2023-10-26T19:16:44.687" v="935" actId="20577"/>
          <ac:spMkLst>
            <pc:docMk/>
            <pc:sldMk cId="2680612123" sldId="308"/>
            <ac:spMk id="6" creationId="{E33432B5-EAE5-4120-9166-B919889BA3B5}"/>
          </ac:spMkLst>
        </pc:spChg>
        <pc:spChg chg="mod">
          <ac:chgData name="Michele Smith" userId="d772b28b-59ed-4cd2-b041-f3a7f14db27f" providerId="ADAL" clId="{3A8EC325-2F7F-429C-A4F0-CF2D293F9BAF}" dt="2023-10-26T19:21:47.273" v="1282" actId="20577"/>
          <ac:spMkLst>
            <pc:docMk/>
            <pc:sldMk cId="2680612123" sldId="308"/>
            <ac:spMk id="12" creationId="{A29A925D-696E-4D03-8745-C387AECD9613}"/>
          </ac:spMkLst>
        </pc:spChg>
      </pc:sldChg>
      <pc:sldChg chg="modSp mod modNotesTx">
        <pc:chgData name="Michele Smith" userId="d772b28b-59ed-4cd2-b041-f3a7f14db27f" providerId="ADAL" clId="{3A8EC325-2F7F-429C-A4F0-CF2D293F9BAF}" dt="2023-10-26T19:28:23.011" v="1635" actId="20577"/>
        <pc:sldMkLst>
          <pc:docMk/>
          <pc:sldMk cId="4024106189" sldId="309"/>
        </pc:sldMkLst>
        <pc:spChg chg="mod">
          <ac:chgData name="Michele Smith" userId="d772b28b-59ed-4cd2-b041-f3a7f14db27f" providerId="ADAL" clId="{3A8EC325-2F7F-429C-A4F0-CF2D293F9BAF}" dt="2023-10-26T19:26:31.763" v="1604" actId="20577"/>
          <ac:spMkLst>
            <pc:docMk/>
            <pc:sldMk cId="4024106189" sldId="309"/>
            <ac:spMk id="3" creationId="{FD735EA9-1765-4AE8-BD43-665A74FC5497}"/>
          </ac:spMkLst>
        </pc:spChg>
        <pc:spChg chg="mod">
          <ac:chgData name="Michele Smith" userId="d772b28b-59ed-4cd2-b041-f3a7f14db27f" providerId="ADAL" clId="{3A8EC325-2F7F-429C-A4F0-CF2D293F9BAF}" dt="2023-10-26T19:27:04.896" v="1614" actId="20577"/>
          <ac:spMkLst>
            <pc:docMk/>
            <pc:sldMk cId="4024106189" sldId="309"/>
            <ac:spMk id="6" creationId="{E33432B5-EAE5-4120-9166-B919889BA3B5}"/>
          </ac:spMkLst>
        </pc:spChg>
        <pc:spChg chg="mod">
          <ac:chgData name="Michele Smith" userId="d772b28b-59ed-4cd2-b041-f3a7f14db27f" providerId="ADAL" clId="{3A8EC325-2F7F-429C-A4F0-CF2D293F9BAF}" dt="2023-10-26T19:27:22.391" v="1623" actId="20577"/>
          <ac:spMkLst>
            <pc:docMk/>
            <pc:sldMk cId="4024106189" sldId="309"/>
            <ac:spMk id="12" creationId="{A29A925D-696E-4D03-8745-C387AECD9613}"/>
          </ac:spMkLst>
        </pc:spChg>
      </pc:sldChg>
      <pc:sldChg chg="modSp mod modNotesTx">
        <pc:chgData name="Michele Smith" userId="d772b28b-59ed-4cd2-b041-f3a7f14db27f" providerId="ADAL" clId="{3A8EC325-2F7F-429C-A4F0-CF2D293F9BAF}" dt="2023-10-26T19:10:16.183" v="724" actId="20577"/>
        <pc:sldMkLst>
          <pc:docMk/>
          <pc:sldMk cId="2195006439" sldId="310"/>
        </pc:sldMkLst>
        <pc:spChg chg="mod">
          <ac:chgData name="Michele Smith" userId="d772b28b-59ed-4cd2-b041-f3a7f14db27f" providerId="ADAL" clId="{3A8EC325-2F7F-429C-A4F0-CF2D293F9BAF}" dt="2023-10-26T19:09:20.727" v="703" actId="20577"/>
          <ac:spMkLst>
            <pc:docMk/>
            <pc:sldMk cId="2195006439" sldId="310"/>
            <ac:spMk id="3" creationId="{FD735EA9-1765-4AE8-BD43-665A74FC5497}"/>
          </ac:spMkLst>
        </pc:spChg>
        <pc:spChg chg="mod">
          <ac:chgData name="Michele Smith" userId="d772b28b-59ed-4cd2-b041-f3a7f14db27f" providerId="ADAL" clId="{3A8EC325-2F7F-429C-A4F0-CF2D293F9BAF}" dt="2023-10-26T19:09:45.147" v="717" actId="20577"/>
          <ac:spMkLst>
            <pc:docMk/>
            <pc:sldMk cId="2195006439" sldId="310"/>
            <ac:spMk id="12" creationId="{A29A925D-696E-4D03-8745-C387AECD9613}"/>
          </ac:spMkLst>
        </pc:spChg>
      </pc:sldChg>
      <pc:sldChg chg="modSp">
        <pc:chgData name="Michele Smith" userId="d772b28b-59ed-4cd2-b041-f3a7f14db27f" providerId="ADAL" clId="{3A8EC325-2F7F-429C-A4F0-CF2D293F9BAF}" dt="2023-10-26T19:41:12.446" v="2357" actId="20577"/>
        <pc:sldMkLst>
          <pc:docMk/>
          <pc:sldMk cId="1057738701" sldId="313"/>
        </pc:sldMkLst>
        <pc:spChg chg="mod">
          <ac:chgData name="Michele Smith" userId="d772b28b-59ed-4cd2-b041-f3a7f14db27f" providerId="ADAL" clId="{3A8EC325-2F7F-429C-A4F0-CF2D293F9BAF}" dt="2023-10-26T19:41:12.446" v="2357" actId="20577"/>
          <ac:spMkLst>
            <pc:docMk/>
            <pc:sldMk cId="1057738701" sldId="313"/>
            <ac:spMk id="3" creationId="{200A044F-CBB7-4CA0-9AEB-5C9C6B70A097}"/>
          </ac:spMkLst>
        </pc:spChg>
      </pc:sldChg>
      <pc:sldChg chg="modSp mod modNotesTx">
        <pc:chgData name="Michele Smith" userId="d772b28b-59ed-4cd2-b041-f3a7f14db27f" providerId="ADAL" clId="{3A8EC325-2F7F-429C-A4F0-CF2D293F9BAF}" dt="2023-11-02T19:47:19.770" v="2490" actId="20577"/>
        <pc:sldMkLst>
          <pc:docMk/>
          <pc:sldMk cId="4261350774" sldId="314"/>
        </pc:sldMkLst>
        <pc:spChg chg="mod">
          <ac:chgData name="Michele Smith" userId="d772b28b-59ed-4cd2-b041-f3a7f14db27f" providerId="ADAL" clId="{3A8EC325-2F7F-429C-A4F0-CF2D293F9BAF}" dt="2023-10-26T18:16:14.131" v="46" actId="20577"/>
          <ac:spMkLst>
            <pc:docMk/>
            <pc:sldMk cId="4261350774" sldId="314"/>
            <ac:spMk id="4" creationId="{8D35E297-5AE0-43D6-AB72-426731188116}"/>
          </ac:spMkLst>
        </pc:spChg>
        <pc:graphicFrameChg chg="modGraphic">
          <ac:chgData name="Michele Smith" userId="d772b28b-59ed-4cd2-b041-f3a7f14db27f" providerId="ADAL" clId="{3A8EC325-2F7F-429C-A4F0-CF2D293F9BAF}" dt="2023-11-02T19:45:59.884" v="2468" actId="20577"/>
          <ac:graphicFrameMkLst>
            <pc:docMk/>
            <pc:sldMk cId="4261350774" sldId="314"/>
            <ac:graphicFrameMk id="6" creationId="{A8B84721-0B55-4CC3-A6E3-C07E890F6592}"/>
          </ac:graphicFrameMkLst>
        </pc:graphicFrameChg>
      </pc:sldChg>
      <pc:sldChg chg="addSp delSp modSp mod">
        <pc:chgData name="Michele Smith" userId="d772b28b-59ed-4cd2-b041-f3a7f14db27f" providerId="ADAL" clId="{3A8EC325-2F7F-429C-A4F0-CF2D293F9BAF}" dt="2023-10-26T19:17:45.812" v="951"/>
        <pc:sldMkLst>
          <pc:docMk/>
          <pc:sldMk cId="2005905910" sldId="315"/>
        </pc:sldMkLst>
        <pc:graphicFrameChg chg="add mod">
          <ac:chgData name="Michele Smith" userId="d772b28b-59ed-4cd2-b041-f3a7f14db27f" providerId="ADAL" clId="{3A8EC325-2F7F-429C-A4F0-CF2D293F9BAF}" dt="2023-10-26T19:17:45.812" v="951"/>
          <ac:graphicFrameMkLst>
            <pc:docMk/>
            <pc:sldMk cId="2005905910" sldId="315"/>
            <ac:graphicFrameMk id="2" creationId="{10732725-EEEE-9F6A-2BC7-95714CFCC2A9}"/>
          </ac:graphicFrameMkLst>
        </pc:graphicFrameChg>
        <pc:picChg chg="del">
          <ac:chgData name="Michele Smith" userId="d772b28b-59ed-4cd2-b041-f3a7f14db27f" providerId="ADAL" clId="{3A8EC325-2F7F-429C-A4F0-CF2D293F9BAF}" dt="2023-10-26T19:17:34.496" v="950" actId="21"/>
          <ac:picMkLst>
            <pc:docMk/>
            <pc:sldMk cId="2005905910" sldId="315"/>
            <ac:picMk id="5" creationId="{62F95214-9AEE-C677-F7BF-7900C6567671}"/>
          </ac:picMkLst>
        </pc:picChg>
      </pc:sldChg>
    </pc:docChg>
  </pc:docChgLst>
  <pc:docChgLst>
    <pc:chgData name="Michele Smith" userId="d772b28b-59ed-4cd2-b041-f3a7f14db27f" providerId="ADAL" clId="{FEBEE5A2-8B6F-4197-820E-24DEB84656BE}"/>
    <pc:docChg chg="undo custSel modSld modMainMaster">
      <pc:chgData name="Michele Smith" userId="d772b28b-59ed-4cd2-b041-f3a7f14db27f" providerId="ADAL" clId="{FEBEE5A2-8B6F-4197-820E-24DEB84656BE}" dt="2024-10-28T23:41:11.564" v="217"/>
      <pc:docMkLst>
        <pc:docMk/>
      </pc:docMkLst>
      <pc:sldChg chg="addSp delSp modSp mod setBg addAnim delAnim">
        <pc:chgData name="Michele Smith" userId="d772b28b-59ed-4cd2-b041-f3a7f14db27f" providerId="ADAL" clId="{FEBEE5A2-8B6F-4197-820E-24DEB84656BE}" dt="2024-10-28T23:01:04.043" v="112"/>
        <pc:sldMkLst>
          <pc:docMk/>
          <pc:sldMk cId="3090462098" sldId="256"/>
        </pc:sldMkLst>
        <pc:spChg chg="mod">
          <ac:chgData name="Michele Smith" userId="d772b28b-59ed-4cd2-b041-f3a7f14db27f" providerId="ADAL" clId="{FEBEE5A2-8B6F-4197-820E-24DEB84656BE}" dt="2024-10-28T23:01:04.043" v="112"/>
          <ac:spMkLst>
            <pc:docMk/>
            <pc:sldMk cId="3090462098" sldId="256"/>
            <ac:spMk id="2" creationId="{EC0488D1-D513-49DD-89EB-466BA4E4E414}"/>
          </ac:spMkLst>
        </pc:spChg>
        <pc:spChg chg="mod">
          <ac:chgData name="Michele Smith" userId="d772b28b-59ed-4cd2-b041-f3a7f14db27f" providerId="ADAL" clId="{FEBEE5A2-8B6F-4197-820E-24DEB84656BE}" dt="2024-10-28T23:01:04.043" v="112"/>
          <ac:spMkLst>
            <pc:docMk/>
            <pc:sldMk cId="3090462098" sldId="256"/>
            <ac:spMk id="3" creationId="{3802D849-A00D-4631-901C-ADE573028630}"/>
          </ac:spMkLst>
        </pc:spChg>
        <pc:grpChg chg="add del">
          <ac:chgData name="Michele Smith" userId="d772b28b-59ed-4cd2-b041-f3a7f14db27f" providerId="ADAL" clId="{FEBEE5A2-8B6F-4197-820E-24DEB84656BE}" dt="2024-10-28T22:59:52.780" v="99" actId="26606"/>
          <ac:grpSpMkLst>
            <pc:docMk/>
            <pc:sldMk cId="3090462098" sldId="256"/>
            <ac:grpSpMk id="8" creationId="{D4EC3799-3F52-48CE-85CC-83AED368EB42}"/>
          </ac:grpSpMkLst>
        </pc:grpChg>
        <pc:cxnChg chg="add del">
          <ac:chgData name="Michele Smith" userId="d772b28b-59ed-4cd2-b041-f3a7f14db27f" providerId="ADAL" clId="{FEBEE5A2-8B6F-4197-820E-24DEB84656BE}" dt="2024-10-28T22:59:52.780" v="99" actId="26606"/>
          <ac:cxnSpMkLst>
            <pc:docMk/>
            <pc:sldMk cId="3090462098" sldId="256"/>
            <ac:cxnSpMk id="12" creationId="{789E20C7-BB50-4317-93C7-90C8ED80B275}"/>
          </ac:cxnSpMkLst>
        </pc:cxnChg>
      </pc:sldChg>
      <pc:sldChg chg="addSp delSp modSp mod setBg delDesignElem">
        <pc:chgData name="Michele Smith" userId="d772b28b-59ed-4cd2-b041-f3a7f14db27f" providerId="ADAL" clId="{FEBEE5A2-8B6F-4197-820E-24DEB84656BE}" dt="2024-10-28T23:01:44.200" v="114" actId="26606"/>
        <pc:sldMkLst>
          <pc:docMk/>
          <pc:sldMk cId="1831626744" sldId="258"/>
        </pc:sldMkLst>
        <pc:spChg chg="mod">
          <ac:chgData name="Michele Smith" userId="d772b28b-59ed-4cd2-b041-f3a7f14db27f" providerId="ADAL" clId="{FEBEE5A2-8B6F-4197-820E-24DEB84656BE}" dt="2024-10-28T23:01:44.200" v="114" actId="26606"/>
          <ac:spMkLst>
            <pc:docMk/>
            <pc:sldMk cId="1831626744" sldId="258"/>
            <ac:spMk id="27" creationId="{C24C256E-46C2-4676-9B55-9918B10D7DF9}"/>
          </ac:spMkLst>
        </pc:spChg>
        <pc:spChg chg="add">
          <ac:chgData name="Michele Smith" userId="d772b28b-59ed-4cd2-b041-f3a7f14db27f" providerId="ADAL" clId="{FEBEE5A2-8B6F-4197-820E-24DEB84656BE}" dt="2024-10-28T23:01:44.200" v="114" actId="26606"/>
          <ac:spMkLst>
            <pc:docMk/>
            <pc:sldMk cId="1831626744" sldId="258"/>
            <ac:spMk id="30" creationId="{C43A114B-CAF8-402E-A898-DEE2C2022EBD}"/>
          </ac:spMkLst>
        </pc:spChg>
        <pc:spChg chg="add">
          <ac:chgData name="Michele Smith" userId="d772b28b-59ed-4cd2-b041-f3a7f14db27f" providerId="ADAL" clId="{FEBEE5A2-8B6F-4197-820E-24DEB84656BE}" dt="2024-10-28T23:01:44.200" v="114" actId="26606"/>
          <ac:spMkLst>
            <pc:docMk/>
            <pc:sldMk cId="1831626744" sldId="258"/>
            <ac:spMk id="31" creationId="{7236CAA2-54C3-4136-B0CC-6837B14D8143}"/>
          </ac:spMkLst>
        </pc:spChg>
        <pc:spChg chg="add">
          <ac:chgData name="Michele Smith" userId="d772b28b-59ed-4cd2-b041-f3a7f14db27f" providerId="ADAL" clId="{FEBEE5A2-8B6F-4197-820E-24DEB84656BE}" dt="2024-10-28T23:01:44.200" v="114" actId="26606"/>
          <ac:spMkLst>
            <pc:docMk/>
            <pc:sldMk cId="1831626744" sldId="258"/>
            <ac:spMk id="33" creationId="{40F86E67-9E86-453F-92BC-648189829C2F}"/>
          </ac:spMkLst>
        </pc:spChg>
        <pc:spChg chg="add">
          <ac:chgData name="Michele Smith" userId="d772b28b-59ed-4cd2-b041-f3a7f14db27f" providerId="ADAL" clId="{FEBEE5A2-8B6F-4197-820E-24DEB84656BE}" dt="2024-10-28T23:01:44.200" v="114" actId="26606"/>
          <ac:spMkLst>
            <pc:docMk/>
            <pc:sldMk cId="1831626744" sldId="258"/>
            <ac:spMk id="34" creationId="{64E68BB1-DCF6-49AB-8FF1-7E68DCBCD111}"/>
          </ac:spMkLst>
        </pc:spChg>
        <pc:spChg chg="add">
          <ac:chgData name="Michele Smith" userId="d772b28b-59ed-4cd2-b041-f3a7f14db27f" providerId="ADAL" clId="{FEBEE5A2-8B6F-4197-820E-24DEB84656BE}" dt="2024-10-28T23:01:44.200" v="114" actId="26606"/>
          <ac:spMkLst>
            <pc:docMk/>
            <pc:sldMk cId="1831626744" sldId="258"/>
            <ac:spMk id="35" creationId="{F73C5439-21D4-46F3-9CF4-FF1CE786FF15}"/>
          </ac:spMkLst>
        </pc:spChg>
        <pc:spChg chg="add">
          <ac:chgData name="Michele Smith" userId="d772b28b-59ed-4cd2-b041-f3a7f14db27f" providerId="ADAL" clId="{FEBEE5A2-8B6F-4197-820E-24DEB84656BE}" dt="2024-10-28T23:01:44.200" v="114" actId="26606"/>
          <ac:spMkLst>
            <pc:docMk/>
            <pc:sldMk cId="1831626744" sldId="258"/>
            <ac:spMk id="36" creationId="{DA9B8539-604B-420E-BA1B-0A2E64CD7C72}"/>
          </ac:spMkLst>
        </pc:spChg>
        <pc:spChg chg="add del">
          <ac:chgData name="Michele Smith" userId="d772b28b-59ed-4cd2-b041-f3a7f14db27f" providerId="ADAL" clId="{FEBEE5A2-8B6F-4197-820E-24DEB84656BE}" dt="2024-10-28T22:59:54.228" v="103" actId="26606"/>
          <ac:spMkLst>
            <pc:docMk/>
            <pc:sldMk cId="1831626744" sldId="258"/>
            <ac:spMk id="41" creationId="{5669AB50-4CAD-4D10-A09A-A0C01AF9E6F6}"/>
          </ac:spMkLst>
        </pc:spChg>
        <pc:spChg chg="add del">
          <ac:chgData name="Michele Smith" userId="d772b28b-59ed-4cd2-b041-f3a7f14db27f" providerId="ADAL" clId="{FEBEE5A2-8B6F-4197-820E-24DEB84656BE}" dt="2024-10-28T22:49:40.726" v="59"/>
          <ac:spMkLst>
            <pc:docMk/>
            <pc:sldMk cId="1831626744" sldId="258"/>
            <ac:spMk id="42" creationId="{5669AB50-4CAD-4D10-A09A-A0C01AF9E6F6}"/>
          </ac:spMkLst>
        </pc:spChg>
        <pc:spChg chg="del">
          <ac:chgData name="Michele Smith" userId="d772b28b-59ed-4cd2-b041-f3a7f14db27f" providerId="ADAL" clId="{FEBEE5A2-8B6F-4197-820E-24DEB84656BE}" dt="2024-10-28T22:43:36.105" v="23"/>
          <ac:spMkLst>
            <pc:docMk/>
            <pc:sldMk cId="1831626744" sldId="258"/>
            <ac:spMk id="48" creationId="{2E2C404C-D4AE-4C1C-A675-EF7605842EA7}"/>
          </ac:spMkLst>
        </pc:spChg>
        <pc:grpChg chg="add del">
          <ac:chgData name="Michele Smith" userId="d772b28b-59ed-4cd2-b041-f3a7f14db27f" providerId="ADAL" clId="{FEBEE5A2-8B6F-4197-820E-24DEB84656BE}" dt="2024-10-28T22:49:40.726" v="59"/>
          <ac:grpSpMkLst>
            <pc:docMk/>
            <pc:sldMk cId="1831626744" sldId="258"/>
            <ac:grpSpMk id="29" creationId="{5A992EA8-A2AE-480C-BFF9-7B134643975C}"/>
          </ac:grpSpMkLst>
        </pc:grpChg>
        <pc:grpChg chg="del">
          <ac:chgData name="Michele Smith" userId="d772b28b-59ed-4cd2-b041-f3a7f14db27f" providerId="ADAL" clId="{FEBEE5A2-8B6F-4197-820E-24DEB84656BE}" dt="2024-10-28T22:43:36.105" v="23"/>
          <ac:grpSpMkLst>
            <pc:docMk/>
            <pc:sldMk cId="1831626744" sldId="258"/>
            <ac:grpSpMk id="32" creationId="{70F82E3E-E291-4077-9561-D03BD8817A6B}"/>
          </ac:grpSpMkLst>
        </pc:grpChg>
        <pc:grpChg chg="del">
          <ac:chgData name="Michele Smith" userId="d772b28b-59ed-4cd2-b041-f3a7f14db27f" providerId="ADAL" clId="{FEBEE5A2-8B6F-4197-820E-24DEB84656BE}" dt="2024-10-28T22:43:36.105" v="23"/>
          <ac:grpSpMkLst>
            <pc:docMk/>
            <pc:sldMk cId="1831626744" sldId="258"/>
            <ac:grpSpMk id="40" creationId="{4A8983F0-7B3A-4418-8701-68E9CA2AED3A}"/>
          </ac:grpSpMkLst>
        </pc:grpChg>
        <pc:grpChg chg="add del">
          <ac:chgData name="Michele Smith" userId="d772b28b-59ed-4cd2-b041-f3a7f14db27f" providerId="ADAL" clId="{FEBEE5A2-8B6F-4197-820E-24DEB84656BE}" dt="2024-10-28T22:59:54.228" v="103" actId="26606"/>
          <ac:grpSpMkLst>
            <pc:docMk/>
            <pc:sldMk cId="1831626744" sldId="258"/>
            <ac:grpSpMk id="43" creationId="{5A992EA8-A2AE-480C-BFF9-7B134643975C}"/>
          </ac:grpSpMkLst>
        </pc:grpChg>
        <pc:picChg chg="mod">
          <ac:chgData name="Michele Smith" userId="d772b28b-59ed-4cd2-b041-f3a7f14db27f" providerId="ADAL" clId="{FEBEE5A2-8B6F-4197-820E-24DEB84656BE}" dt="2024-10-28T22:48:33.348" v="49" actId="26606"/>
          <ac:picMkLst>
            <pc:docMk/>
            <pc:sldMk cId="1831626744" sldId="258"/>
            <ac:picMk id="3" creationId="{A731C0DE-BFEF-48D4-8454-63854043C389}"/>
          </ac:picMkLst>
        </pc:picChg>
        <pc:cxnChg chg="del">
          <ac:chgData name="Michele Smith" userId="d772b28b-59ed-4cd2-b041-f3a7f14db27f" providerId="ADAL" clId="{FEBEE5A2-8B6F-4197-820E-24DEB84656BE}" dt="2024-10-28T22:43:36.105" v="23"/>
          <ac:cxnSpMkLst>
            <pc:docMk/>
            <pc:sldMk cId="1831626744" sldId="258"/>
            <ac:cxnSpMk id="38" creationId="{9A5BFCFB-CCDF-43A8-888F-E16CF73D2F8D}"/>
          </ac:cxnSpMkLst>
        </pc:cxnChg>
        <pc:cxnChg chg="del">
          <ac:chgData name="Michele Smith" userId="d772b28b-59ed-4cd2-b041-f3a7f14db27f" providerId="ADAL" clId="{FEBEE5A2-8B6F-4197-820E-24DEB84656BE}" dt="2024-10-28T22:43:36.105" v="23"/>
          <ac:cxnSpMkLst>
            <pc:docMk/>
            <pc:sldMk cId="1831626744" sldId="258"/>
            <ac:cxnSpMk id="50" creationId="{A3B8160F-915C-485D-B2FB-ACDDE0E82276}"/>
          </ac:cxnSpMkLst>
        </pc:cxnChg>
      </pc:sldChg>
      <pc:sldChg chg="addSp delSp modSp mod setBg delDesignElem">
        <pc:chgData name="Michele Smith" userId="d772b28b-59ed-4cd2-b041-f3a7f14db27f" providerId="ADAL" clId="{FEBEE5A2-8B6F-4197-820E-24DEB84656BE}" dt="2024-10-28T22:59:54.787" v="104" actId="26606"/>
        <pc:sldMkLst>
          <pc:docMk/>
          <pc:sldMk cId="4026322122" sldId="261"/>
        </pc:sldMkLst>
        <pc:spChg chg="mod">
          <ac:chgData name="Michele Smith" userId="d772b28b-59ed-4cd2-b041-f3a7f14db27f" providerId="ADAL" clId="{FEBEE5A2-8B6F-4197-820E-24DEB84656BE}" dt="2024-10-28T22:48:15.472" v="48" actId="26606"/>
          <ac:spMkLst>
            <pc:docMk/>
            <pc:sldMk cId="4026322122" sldId="261"/>
            <ac:spMk id="4" creationId="{8D35E297-5AE0-43D6-AB72-426731188116}"/>
          </ac:spMkLst>
        </pc:spChg>
        <pc:spChg chg="add del">
          <ac:chgData name="Michele Smith" userId="d772b28b-59ed-4cd2-b041-f3a7f14db27f" providerId="ADAL" clId="{FEBEE5A2-8B6F-4197-820E-24DEB84656BE}" dt="2024-10-28T22:49:40.726" v="59"/>
          <ac:spMkLst>
            <pc:docMk/>
            <pc:sldMk cId="4026322122" sldId="261"/>
            <ac:spMk id="26" creationId="{5669AB50-4CAD-4D10-A09A-A0C01AF9E6F6}"/>
          </ac:spMkLst>
        </pc:spChg>
        <pc:spChg chg="add del">
          <ac:chgData name="Michele Smith" userId="d772b28b-59ed-4cd2-b041-f3a7f14db27f" providerId="ADAL" clId="{FEBEE5A2-8B6F-4197-820E-24DEB84656BE}" dt="2024-10-28T22:59:54.787" v="104" actId="26606"/>
          <ac:spMkLst>
            <pc:docMk/>
            <pc:sldMk cId="4026322122" sldId="261"/>
            <ac:spMk id="35" creationId="{5669AB50-4CAD-4D10-A09A-A0C01AF9E6F6}"/>
          </ac:spMkLst>
        </pc:spChg>
        <pc:spChg chg="del">
          <ac:chgData name="Michele Smith" userId="d772b28b-59ed-4cd2-b041-f3a7f14db27f" providerId="ADAL" clId="{FEBEE5A2-8B6F-4197-820E-24DEB84656BE}" dt="2024-10-28T22:43:36.105" v="23"/>
          <ac:spMkLst>
            <pc:docMk/>
            <pc:sldMk cId="4026322122" sldId="261"/>
            <ac:spMk id="72" creationId="{1B057C70-1B97-42CE-9C74-A2B72760F9A3}"/>
          </ac:spMkLst>
        </pc:spChg>
        <pc:grpChg chg="add del">
          <ac:chgData name="Michele Smith" userId="d772b28b-59ed-4cd2-b041-f3a7f14db27f" providerId="ADAL" clId="{FEBEE5A2-8B6F-4197-820E-24DEB84656BE}" dt="2024-10-28T22:59:54.787" v="104" actId="26606"/>
          <ac:grpSpMkLst>
            <pc:docMk/>
            <pc:sldMk cId="4026322122" sldId="261"/>
            <ac:grpSpMk id="14" creationId="{5A992EA8-A2AE-480C-BFF9-7B134643975C}"/>
          </ac:grpSpMkLst>
        </pc:grpChg>
        <pc:grpChg chg="add del">
          <ac:chgData name="Michele Smith" userId="d772b28b-59ed-4cd2-b041-f3a7f14db27f" providerId="ADAL" clId="{FEBEE5A2-8B6F-4197-820E-24DEB84656BE}" dt="2024-10-28T22:49:40.726" v="59"/>
          <ac:grpSpMkLst>
            <pc:docMk/>
            <pc:sldMk cId="4026322122" sldId="261"/>
            <ac:grpSpMk id="17" creationId="{5A992EA8-A2AE-480C-BFF9-7B134643975C}"/>
          </ac:grpSpMkLst>
        </pc:grpChg>
        <pc:grpChg chg="add del">
          <ac:chgData name="Michele Smith" userId="d772b28b-59ed-4cd2-b041-f3a7f14db27f" providerId="ADAL" clId="{FEBEE5A2-8B6F-4197-820E-24DEB84656BE}" dt="2024-10-28T22:49:40.726" v="59"/>
          <ac:grpSpMkLst>
            <pc:docMk/>
            <pc:sldMk cId="4026322122" sldId="261"/>
            <ac:grpSpMk id="28" creationId="{68B27BBA-AE99-4D00-A26E-0B49DA4B37AC}"/>
          </ac:grpSpMkLst>
        </pc:grpChg>
        <pc:grpChg chg="add del">
          <ac:chgData name="Michele Smith" userId="d772b28b-59ed-4cd2-b041-f3a7f14db27f" providerId="ADAL" clId="{FEBEE5A2-8B6F-4197-820E-24DEB84656BE}" dt="2024-10-28T22:59:54.787" v="104" actId="26606"/>
          <ac:grpSpMkLst>
            <pc:docMk/>
            <pc:sldMk cId="4026322122" sldId="261"/>
            <ac:grpSpMk id="36" creationId="{68B27BBA-AE99-4D00-A26E-0B49DA4B37AC}"/>
          </ac:grpSpMkLst>
        </pc:grpChg>
        <pc:grpChg chg="del">
          <ac:chgData name="Michele Smith" userId="d772b28b-59ed-4cd2-b041-f3a7f14db27f" providerId="ADAL" clId="{FEBEE5A2-8B6F-4197-820E-24DEB84656BE}" dt="2024-10-28T22:43:36.105" v="23"/>
          <ac:grpSpMkLst>
            <pc:docMk/>
            <pc:sldMk cId="4026322122" sldId="261"/>
            <ac:grpSpMk id="64" creationId="{70F82E3E-E291-4077-9561-D03BD8817A6B}"/>
          </ac:grpSpMkLst>
        </pc:grpChg>
        <pc:grpChg chg="del">
          <ac:chgData name="Michele Smith" userId="d772b28b-59ed-4cd2-b041-f3a7f14db27f" providerId="ADAL" clId="{FEBEE5A2-8B6F-4197-820E-24DEB84656BE}" dt="2024-10-28T22:43:36.105" v="23"/>
          <ac:grpSpMkLst>
            <pc:docMk/>
            <pc:sldMk cId="4026322122" sldId="261"/>
            <ac:grpSpMk id="66" creationId="{87A84A88-56D8-46EF-B003-C467C54DDC04}"/>
          </ac:grpSpMkLst>
        </pc:grpChg>
        <pc:graphicFrameChg chg="mod modGraphic">
          <ac:chgData name="Michele Smith" userId="d772b28b-59ed-4cd2-b041-f3a7f14db27f" providerId="ADAL" clId="{FEBEE5A2-8B6F-4197-820E-24DEB84656BE}" dt="2024-10-28T22:59:54.787" v="104" actId="26606"/>
          <ac:graphicFrameMkLst>
            <pc:docMk/>
            <pc:sldMk cId="4026322122" sldId="261"/>
            <ac:graphicFrameMk id="12" creationId="{FEA15B51-1E58-E3BA-7A19-9941D272C108}"/>
          </ac:graphicFrameMkLst>
        </pc:graphicFrameChg>
        <pc:cxnChg chg="del">
          <ac:chgData name="Michele Smith" userId="d772b28b-59ed-4cd2-b041-f3a7f14db27f" providerId="ADAL" clId="{FEBEE5A2-8B6F-4197-820E-24DEB84656BE}" dt="2024-10-28T22:43:36.105" v="23"/>
          <ac:cxnSpMkLst>
            <pc:docMk/>
            <pc:sldMk cId="4026322122" sldId="261"/>
            <ac:cxnSpMk id="65" creationId="{9A5BFCFB-CCDF-43A8-888F-E16CF73D2F8D}"/>
          </ac:cxnSpMkLst>
        </pc:cxnChg>
        <pc:cxnChg chg="del">
          <ac:chgData name="Michele Smith" userId="d772b28b-59ed-4cd2-b041-f3a7f14db27f" providerId="ADAL" clId="{FEBEE5A2-8B6F-4197-820E-24DEB84656BE}" dt="2024-10-28T22:43:36.105" v="23"/>
          <ac:cxnSpMkLst>
            <pc:docMk/>
            <pc:sldMk cId="4026322122" sldId="261"/>
            <ac:cxnSpMk id="74" creationId="{0EC6C006-F859-490E-A780-57D4CC53064F}"/>
          </ac:cxnSpMkLst>
        </pc:cxnChg>
      </pc:sldChg>
      <pc:sldChg chg="addSp delSp modSp mod setBg delDesignElem">
        <pc:chgData name="Michele Smith" userId="d772b28b-59ed-4cd2-b041-f3a7f14db27f" providerId="ADAL" clId="{FEBEE5A2-8B6F-4197-820E-24DEB84656BE}" dt="2024-10-28T23:02:20.010" v="119" actId="26606"/>
        <pc:sldMkLst>
          <pc:docMk/>
          <pc:sldMk cId="296001450" sldId="262"/>
        </pc:sldMkLst>
        <pc:spChg chg="add del">
          <ac:chgData name="Michele Smith" userId="d772b28b-59ed-4cd2-b041-f3a7f14db27f" providerId="ADAL" clId="{FEBEE5A2-8B6F-4197-820E-24DEB84656BE}" dt="2024-10-28T22:59:56.708" v="107" actId="26606"/>
          <ac:spMkLst>
            <pc:docMk/>
            <pc:sldMk cId="296001450" sldId="262"/>
            <ac:spMk id="4" creationId="{4F78DAAE-B0C3-49A3-8AB1-AD2FF0E3686F}"/>
          </ac:spMkLst>
        </pc:spChg>
        <pc:spChg chg="add del">
          <ac:chgData name="Michele Smith" userId="d772b28b-59ed-4cd2-b041-f3a7f14db27f" providerId="ADAL" clId="{FEBEE5A2-8B6F-4197-820E-24DEB84656BE}" dt="2024-10-28T22:59:56.708" v="107" actId="26606"/>
          <ac:spMkLst>
            <pc:docMk/>
            <pc:sldMk cId="296001450" sldId="262"/>
            <ac:spMk id="6" creationId="{F6A8A81D-3338-4B0F-A26F-A3D259D27681}"/>
          </ac:spMkLst>
        </pc:spChg>
        <pc:spChg chg="add del">
          <ac:chgData name="Michele Smith" userId="d772b28b-59ed-4cd2-b041-f3a7f14db27f" providerId="ADAL" clId="{FEBEE5A2-8B6F-4197-820E-24DEB84656BE}" dt="2024-10-28T22:59:56.708" v="107" actId="26606"/>
          <ac:spMkLst>
            <pc:docMk/>
            <pc:sldMk cId="296001450" sldId="262"/>
            <ac:spMk id="8" creationId="{40155665-7CE2-4939-AE5E-020DC1D20753}"/>
          </ac:spMkLst>
        </pc:spChg>
        <pc:spChg chg="add">
          <ac:chgData name="Michele Smith" userId="d772b28b-59ed-4cd2-b041-f3a7f14db27f" providerId="ADAL" clId="{FEBEE5A2-8B6F-4197-820E-24DEB84656BE}" dt="2024-10-28T23:02:20.010" v="119" actId="26606"/>
          <ac:spMkLst>
            <pc:docMk/>
            <pc:sldMk cId="296001450" sldId="262"/>
            <ac:spMk id="10" creationId="{4F78DAAE-B0C3-49A3-8AB1-AD2FF0E3686F}"/>
          </ac:spMkLst>
        </pc:spChg>
        <pc:spChg chg="add">
          <ac:chgData name="Michele Smith" userId="d772b28b-59ed-4cd2-b041-f3a7f14db27f" providerId="ADAL" clId="{FEBEE5A2-8B6F-4197-820E-24DEB84656BE}" dt="2024-10-28T23:02:20.010" v="119" actId="26606"/>
          <ac:spMkLst>
            <pc:docMk/>
            <pc:sldMk cId="296001450" sldId="262"/>
            <ac:spMk id="12" creationId="{F6A8A81D-3338-4B0F-A26F-A3D259D27681}"/>
          </ac:spMkLst>
        </pc:spChg>
        <pc:spChg chg="add">
          <ac:chgData name="Michele Smith" userId="d772b28b-59ed-4cd2-b041-f3a7f14db27f" providerId="ADAL" clId="{FEBEE5A2-8B6F-4197-820E-24DEB84656BE}" dt="2024-10-28T23:02:20.010" v="119" actId="26606"/>
          <ac:spMkLst>
            <pc:docMk/>
            <pc:sldMk cId="296001450" sldId="262"/>
            <ac:spMk id="14" creationId="{40155665-7CE2-4939-AE5E-020DC1D20753}"/>
          </ac:spMkLst>
        </pc:spChg>
        <pc:spChg chg="del">
          <ac:chgData name="Michele Smith" userId="d772b28b-59ed-4cd2-b041-f3a7f14db27f" providerId="ADAL" clId="{FEBEE5A2-8B6F-4197-820E-24DEB84656BE}" dt="2024-10-28T22:43:36.105" v="23"/>
          <ac:spMkLst>
            <pc:docMk/>
            <pc:sldMk cId="296001450" sldId="262"/>
            <ac:spMk id="20" creationId="{4434DCA8-BC57-40AE-94D7-754460957E7F}"/>
          </ac:spMkLst>
        </pc:spChg>
        <pc:spChg chg="del">
          <ac:chgData name="Michele Smith" userId="d772b28b-59ed-4cd2-b041-f3a7f14db27f" providerId="ADAL" clId="{FEBEE5A2-8B6F-4197-820E-24DEB84656BE}" dt="2024-10-28T22:43:36.105" v="23"/>
          <ac:spMkLst>
            <pc:docMk/>
            <pc:sldMk cId="296001450" sldId="262"/>
            <ac:spMk id="24" creationId="{D43CA6E1-DE85-4998-B1CA-2B617EDF60F8}"/>
          </ac:spMkLst>
        </pc:spChg>
        <pc:graphicFrameChg chg="mod modGraphic">
          <ac:chgData name="Michele Smith" userId="d772b28b-59ed-4cd2-b041-f3a7f14db27f" providerId="ADAL" clId="{FEBEE5A2-8B6F-4197-820E-24DEB84656BE}" dt="2024-10-28T23:02:20.010" v="119" actId="26606"/>
          <ac:graphicFrameMkLst>
            <pc:docMk/>
            <pc:sldMk cId="296001450" sldId="262"/>
            <ac:graphicFrameMk id="2" creationId="{8776DFCE-21F0-5AE5-6C84-BAAB222E0CD7}"/>
          </ac:graphicFrameMkLst>
        </pc:graphicFrameChg>
        <pc:picChg chg="del">
          <ac:chgData name="Michele Smith" userId="d772b28b-59ed-4cd2-b041-f3a7f14db27f" providerId="ADAL" clId="{FEBEE5A2-8B6F-4197-820E-24DEB84656BE}" dt="2024-10-28T22:43:36.105" v="23"/>
          <ac:picMkLst>
            <pc:docMk/>
            <pc:sldMk cId="296001450" sldId="262"/>
            <ac:picMk id="22" creationId="{E93A23A1-FB7B-4C57-8240-0B6015C11161}"/>
          </ac:picMkLst>
        </pc:picChg>
        <pc:picChg chg="del">
          <ac:chgData name="Michele Smith" userId="d772b28b-59ed-4cd2-b041-f3a7f14db27f" providerId="ADAL" clId="{FEBEE5A2-8B6F-4197-820E-24DEB84656BE}" dt="2024-10-28T22:43:36.105" v="23"/>
          <ac:picMkLst>
            <pc:docMk/>
            <pc:sldMk cId="296001450" sldId="262"/>
            <ac:picMk id="26" creationId="{AD162A3C-D7A8-4B2A-94B1-73192CBC573B}"/>
          </ac:picMkLst>
        </pc:picChg>
        <pc:picChg chg="del">
          <ac:chgData name="Michele Smith" userId="d772b28b-59ed-4cd2-b041-f3a7f14db27f" providerId="ADAL" clId="{FEBEE5A2-8B6F-4197-820E-24DEB84656BE}" dt="2024-10-28T22:43:36.105" v="23"/>
          <ac:picMkLst>
            <pc:docMk/>
            <pc:sldMk cId="296001450" sldId="262"/>
            <ac:picMk id="28" creationId="{6B8F1012-6DEE-4829-9F32-620A71109464}"/>
          </ac:picMkLst>
        </pc:picChg>
      </pc:sldChg>
      <pc:sldChg chg="delSp setBg delDesignElem">
        <pc:chgData name="Michele Smith" userId="d772b28b-59ed-4cd2-b041-f3a7f14db27f" providerId="ADAL" clId="{FEBEE5A2-8B6F-4197-820E-24DEB84656BE}" dt="2024-10-28T22:50:34.886" v="67"/>
        <pc:sldMkLst>
          <pc:docMk/>
          <pc:sldMk cId="3785810601" sldId="263"/>
        </pc:sldMkLst>
        <pc:spChg chg="del">
          <ac:chgData name="Michele Smith" userId="d772b28b-59ed-4cd2-b041-f3a7f14db27f" providerId="ADAL" clId="{FEBEE5A2-8B6F-4197-820E-24DEB84656BE}" dt="2024-10-28T22:43:36.105" v="23"/>
          <ac:spMkLst>
            <pc:docMk/>
            <pc:sldMk cId="3785810601" sldId="263"/>
            <ac:spMk id="7" creationId="{4434DCA8-BC57-40AE-94D7-754460957E7F}"/>
          </ac:spMkLst>
        </pc:spChg>
        <pc:spChg chg="del">
          <ac:chgData name="Michele Smith" userId="d772b28b-59ed-4cd2-b041-f3a7f14db27f" providerId="ADAL" clId="{FEBEE5A2-8B6F-4197-820E-24DEB84656BE}" dt="2024-10-28T22:43:36.105" v="23"/>
          <ac:spMkLst>
            <pc:docMk/>
            <pc:sldMk cId="3785810601" sldId="263"/>
            <ac:spMk id="11" creationId="{D43CA6E1-DE85-4998-B1CA-2B617EDF60F8}"/>
          </ac:spMkLst>
        </pc:spChg>
        <pc:picChg chg="del">
          <ac:chgData name="Michele Smith" userId="d772b28b-59ed-4cd2-b041-f3a7f14db27f" providerId="ADAL" clId="{FEBEE5A2-8B6F-4197-820E-24DEB84656BE}" dt="2024-10-28T22:43:36.105" v="23"/>
          <ac:picMkLst>
            <pc:docMk/>
            <pc:sldMk cId="3785810601" sldId="263"/>
            <ac:picMk id="9" creationId="{E93A23A1-FB7B-4C57-8240-0B6015C11161}"/>
          </ac:picMkLst>
        </pc:picChg>
        <pc:picChg chg="del">
          <ac:chgData name="Michele Smith" userId="d772b28b-59ed-4cd2-b041-f3a7f14db27f" providerId="ADAL" clId="{FEBEE5A2-8B6F-4197-820E-24DEB84656BE}" dt="2024-10-28T22:43:36.105" v="23"/>
          <ac:picMkLst>
            <pc:docMk/>
            <pc:sldMk cId="3785810601" sldId="263"/>
            <ac:picMk id="13" creationId="{AD162A3C-D7A8-4B2A-94B1-73192CBC573B}"/>
          </ac:picMkLst>
        </pc:picChg>
        <pc:picChg chg="del">
          <ac:chgData name="Michele Smith" userId="d772b28b-59ed-4cd2-b041-f3a7f14db27f" providerId="ADAL" clId="{FEBEE5A2-8B6F-4197-820E-24DEB84656BE}" dt="2024-10-28T22:43:36.105" v="23"/>
          <ac:picMkLst>
            <pc:docMk/>
            <pc:sldMk cId="3785810601" sldId="263"/>
            <ac:picMk id="15" creationId="{6B8F1012-6DEE-4829-9F32-620A71109464}"/>
          </ac:picMkLst>
        </pc:picChg>
      </pc:sldChg>
      <pc:sldChg chg="delSp setBg delDesignElem">
        <pc:chgData name="Michele Smith" userId="d772b28b-59ed-4cd2-b041-f3a7f14db27f" providerId="ADAL" clId="{FEBEE5A2-8B6F-4197-820E-24DEB84656BE}" dt="2024-10-28T22:50:34.886" v="67"/>
        <pc:sldMkLst>
          <pc:docMk/>
          <pc:sldMk cId="4005884322" sldId="264"/>
        </pc:sldMkLst>
        <pc:spChg chg="del">
          <ac:chgData name="Michele Smith" userId="d772b28b-59ed-4cd2-b041-f3a7f14db27f" providerId="ADAL" clId="{FEBEE5A2-8B6F-4197-820E-24DEB84656BE}" dt="2024-10-28T22:43:36.105" v="23"/>
          <ac:spMkLst>
            <pc:docMk/>
            <pc:sldMk cId="4005884322" sldId="264"/>
            <ac:spMk id="7" creationId="{4434DCA8-BC57-40AE-94D7-754460957E7F}"/>
          </ac:spMkLst>
        </pc:spChg>
        <pc:spChg chg="del">
          <ac:chgData name="Michele Smith" userId="d772b28b-59ed-4cd2-b041-f3a7f14db27f" providerId="ADAL" clId="{FEBEE5A2-8B6F-4197-820E-24DEB84656BE}" dt="2024-10-28T22:43:36.105" v="23"/>
          <ac:spMkLst>
            <pc:docMk/>
            <pc:sldMk cId="4005884322" sldId="264"/>
            <ac:spMk id="11" creationId="{D43CA6E1-DE85-4998-B1CA-2B617EDF60F8}"/>
          </ac:spMkLst>
        </pc:spChg>
        <pc:picChg chg="del">
          <ac:chgData name="Michele Smith" userId="d772b28b-59ed-4cd2-b041-f3a7f14db27f" providerId="ADAL" clId="{FEBEE5A2-8B6F-4197-820E-24DEB84656BE}" dt="2024-10-28T22:43:36.105" v="23"/>
          <ac:picMkLst>
            <pc:docMk/>
            <pc:sldMk cId="4005884322" sldId="264"/>
            <ac:picMk id="9" creationId="{E93A23A1-FB7B-4C57-8240-0B6015C11161}"/>
          </ac:picMkLst>
        </pc:picChg>
        <pc:picChg chg="del">
          <ac:chgData name="Michele Smith" userId="d772b28b-59ed-4cd2-b041-f3a7f14db27f" providerId="ADAL" clId="{FEBEE5A2-8B6F-4197-820E-24DEB84656BE}" dt="2024-10-28T22:43:36.105" v="23"/>
          <ac:picMkLst>
            <pc:docMk/>
            <pc:sldMk cId="4005884322" sldId="264"/>
            <ac:picMk id="13" creationId="{AD162A3C-D7A8-4B2A-94B1-73192CBC573B}"/>
          </ac:picMkLst>
        </pc:picChg>
        <pc:picChg chg="del">
          <ac:chgData name="Michele Smith" userId="d772b28b-59ed-4cd2-b041-f3a7f14db27f" providerId="ADAL" clId="{FEBEE5A2-8B6F-4197-820E-24DEB84656BE}" dt="2024-10-28T22:43:36.105" v="23"/>
          <ac:picMkLst>
            <pc:docMk/>
            <pc:sldMk cId="4005884322" sldId="264"/>
            <ac:picMk id="15" creationId="{6B8F1012-6DEE-4829-9F32-620A71109464}"/>
          </ac:picMkLst>
        </pc:picChg>
      </pc:sldChg>
      <pc:sldChg chg="delSp setBg delDesignElem">
        <pc:chgData name="Michele Smith" userId="d772b28b-59ed-4cd2-b041-f3a7f14db27f" providerId="ADAL" clId="{FEBEE5A2-8B6F-4197-820E-24DEB84656BE}" dt="2024-10-28T22:50:34.886" v="67"/>
        <pc:sldMkLst>
          <pc:docMk/>
          <pc:sldMk cId="992036399" sldId="265"/>
        </pc:sldMkLst>
        <pc:spChg chg="del">
          <ac:chgData name="Michele Smith" userId="d772b28b-59ed-4cd2-b041-f3a7f14db27f" providerId="ADAL" clId="{FEBEE5A2-8B6F-4197-820E-24DEB84656BE}" dt="2024-10-28T22:43:36.105" v="23"/>
          <ac:spMkLst>
            <pc:docMk/>
            <pc:sldMk cId="992036399" sldId="265"/>
            <ac:spMk id="7" creationId="{4434DCA8-BC57-40AE-94D7-754460957E7F}"/>
          </ac:spMkLst>
        </pc:spChg>
        <pc:spChg chg="del">
          <ac:chgData name="Michele Smith" userId="d772b28b-59ed-4cd2-b041-f3a7f14db27f" providerId="ADAL" clId="{FEBEE5A2-8B6F-4197-820E-24DEB84656BE}" dt="2024-10-28T22:43:36.105" v="23"/>
          <ac:spMkLst>
            <pc:docMk/>
            <pc:sldMk cId="992036399" sldId="265"/>
            <ac:spMk id="11" creationId="{D43CA6E1-DE85-4998-B1CA-2B617EDF60F8}"/>
          </ac:spMkLst>
        </pc:spChg>
        <pc:picChg chg="del">
          <ac:chgData name="Michele Smith" userId="d772b28b-59ed-4cd2-b041-f3a7f14db27f" providerId="ADAL" clId="{FEBEE5A2-8B6F-4197-820E-24DEB84656BE}" dt="2024-10-28T22:43:36.105" v="23"/>
          <ac:picMkLst>
            <pc:docMk/>
            <pc:sldMk cId="992036399" sldId="265"/>
            <ac:picMk id="9" creationId="{E93A23A1-FB7B-4C57-8240-0B6015C11161}"/>
          </ac:picMkLst>
        </pc:picChg>
        <pc:picChg chg="del">
          <ac:chgData name="Michele Smith" userId="d772b28b-59ed-4cd2-b041-f3a7f14db27f" providerId="ADAL" clId="{FEBEE5A2-8B6F-4197-820E-24DEB84656BE}" dt="2024-10-28T22:43:36.105" v="23"/>
          <ac:picMkLst>
            <pc:docMk/>
            <pc:sldMk cId="992036399" sldId="265"/>
            <ac:picMk id="13" creationId="{AD162A3C-D7A8-4B2A-94B1-73192CBC573B}"/>
          </ac:picMkLst>
        </pc:picChg>
        <pc:picChg chg="del">
          <ac:chgData name="Michele Smith" userId="d772b28b-59ed-4cd2-b041-f3a7f14db27f" providerId="ADAL" clId="{FEBEE5A2-8B6F-4197-820E-24DEB84656BE}" dt="2024-10-28T22:43:36.105" v="23"/>
          <ac:picMkLst>
            <pc:docMk/>
            <pc:sldMk cId="992036399" sldId="265"/>
            <ac:picMk id="15" creationId="{6B8F1012-6DEE-4829-9F32-620A71109464}"/>
          </ac:picMkLst>
        </pc:picChg>
      </pc:sldChg>
      <pc:sldChg chg="delSp setBg delDesignElem">
        <pc:chgData name="Michele Smith" userId="d772b28b-59ed-4cd2-b041-f3a7f14db27f" providerId="ADAL" clId="{FEBEE5A2-8B6F-4197-820E-24DEB84656BE}" dt="2024-10-28T22:50:34.886" v="67"/>
        <pc:sldMkLst>
          <pc:docMk/>
          <pc:sldMk cId="2353299008" sldId="266"/>
        </pc:sldMkLst>
        <pc:spChg chg="del">
          <ac:chgData name="Michele Smith" userId="d772b28b-59ed-4cd2-b041-f3a7f14db27f" providerId="ADAL" clId="{FEBEE5A2-8B6F-4197-820E-24DEB84656BE}" dt="2024-10-28T22:43:36.105" v="23"/>
          <ac:spMkLst>
            <pc:docMk/>
            <pc:sldMk cId="2353299008" sldId="266"/>
            <ac:spMk id="20" creationId="{4434DCA8-BC57-40AE-94D7-754460957E7F}"/>
          </ac:spMkLst>
        </pc:spChg>
        <pc:spChg chg="del">
          <ac:chgData name="Michele Smith" userId="d772b28b-59ed-4cd2-b041-f3a7f14db27f" providerId="ADAL" clId="{FEBEE5A2-8B6F-4197-820E-24DEB84656BE}" dt="2024-10-28T22:43:36.105" v="23"/>
          <ac:spMkLst>
            <pc:docMk/>
            <pc:sldMk cId="2353299008" sldId="266"/>
            <ac:spMk id="24" creationId="{D43CA6E1-DE85-4998-B1CA-2B617EDF60F8}"/>
          </ac:spMkLst>
        </pc:spChg>
        <pc:picChg chg="del">
          <ac:chgData name="Michele Smith" userId="d772b28b-59ed-4cd2-b041-f3a7f14db27f" providerId="ADAL" clId="{FEBEE5A2-8B6F-4197-820E-24DEB84656BE}" dt="2024-10-28T22:43:36.105" v="23"/>
          <ac:picMkLst>
            <pc:docMk/>
            <pc:sldMk cId="2353299008" sldId="266"/>
            <ac:picMk id="22" creationId="{E93A23A1-FB7B-4C57-8240-0B6015C11161}"/>
          </ac:picMkLst>
        </pc:picChg>
        <pc:picChg chg="del">
          <ac:chgData name="Michele Smith" userId="d772b28b-59ed-4cd2-b041-f3a7f14db27f" providerId="ADAL" clId="{FEBEE5A2-8B6F-4197-820E-24DEB84656BE}" dt="2024-10-28T22:43:36.105" v="23"/>
          <ac:picMkLst>
            <pc:docMk/>
            <pc:sldMk cId="2353299008" sldId="266"/>
            <ac:picMk id="26" creationId="{AD162A3C-D7A8-4B2A-94B1-73192CBC573B}"/>
          </ac:picMkLst>
        </pc:picChg>
        <pc:picChg chg="del">
          <ac:chgData name="Michele Smith" userId="d772b28b-59ed-4cd2-b041-f3a7f14db27f" providerId="ADAL" clId="{FEBEE5A2-8B6F-4197-820E-24DEB84656BE}" dt="2024-10-28T22:43:36.105" v="23"/>
          <ac:picMkLst>
            <pc:docMk/>
            <pc:sldMk cId="2353299008" sldId="266"/>
            <ac:picMk id="28" creationId="{6B8F1012-6DEE-4829-9F32-620A71109464}"/>
          </ac:picMkLst>
        </pc:picChg>
      </pc:sldChg>
      <pc:sldChg chg="setBg">
        <pc:chgData name="Michele Smith" userId="d772b28b-59ed-4cd2-b041-f3a7f14db27f" providerId="ADAL" clId="{FEBEE5A2-8B6F-4197-820E-24DEB84656BE}" dt="2024-10-28T22:50:34.886" v="67"/>
        <pc:sldMkLst>
          <pc:docMk/>
          <pc:sldMk cId="2706292823" sldId="267"/>
        </pc:sldMkLst>
      </pc:sldChg>
      <pc:sldChg chg="delSp modSp mod setBg delDesignElem">
        <pc:chgData name="Michele Smith" userId="d772b28b-59ed-4cd2-b041-f3a7f14db27f" providerId="ADAL" clId="{FEBEE5A2-8B6F-4197-820E-24DEB84656BE}" dt="2024-10-28T22:51:10.617" v="70" actId="1076"/>
        <pc:sldMkLst>
          <pc:docMk/>
          <pc:sldMk cId="1086894983" sldId="269"/>
        </pc:sldMkLst>
        <pc:spChg chg="del">
          <ac:chgData name="Michele Smith" userId="d772b28b-59ed-4cd2-b041-f3a7f14db27f" providerId="ADAL" clId="{FEBEE5A2-8B6F-4197-820E-24DEB84656BE}" dt="2024-10-28T22:43:36.105" v="23"/>
          <ac:spMkLst>
            <pc:docMk/>
            <pc:sldMk cId="1086894983" sldId="269"/>
            <ac:spMk id="7" creationId="{4434DCA8-BC57-40AE-94D7-754460957E7F}"/>
          </ac:spMkLst>
        </pc:spChg>
        <pc:spChg chg="del">
          <ac:chgData name="Michele Smith" userId="d772b28b-59ed-4cd2-b041-f3a7f14db27f" providerId="ADAL" clId="{FEBEE5A2-8B6F-4197-820E-24DEB84656BE}" dt="2024-10-28T22:43:36.105" v="23"/>
          <ac:spMkLst>
            <pc:docMk/>
            <pc:sldMk cId="1086894983" sldId="269"/>
            <ac:spMk id="11" creationId="{D43CA6E1-DE85-4998-B1CA-2B617EDF60F8}"/>
          </ac:spMkLst>
        </pc:spChg>
        <pc:graphicFrameChg chg="mod">
          <ac:chgData name="Michele Smith" userId="d772b28b-59ed-4cd2-b041-f3a7f14db27f" providerId="ADAL" clId="{FEBEE5A2-8B6F-4197-820E-24DEB84656BE}" dt="2024-10-28T22:51:10.617" v="70" actId="1076"/>
          <ac:graphicFrameMkLst>
            <pc:docMk/>
            <pc:sldMk cId="1086894983" sldId="269"/>
            <ac:graphicFrameMk id="3" creationId="{A75C0A2E-62AE-CAB7-F7C2-CB5337D5FAF2}"/>
          </ac:graphicFrameMkLst>
        </pc:graphicFrameChg>
        <pc:picChg chg="del">
          <ac:chgData name="Michele Smith" userId="d772b28b-59ed-4cd2-b041-f3a7f14db27f" providerId="ADAL" clId="{FEBEE5A2-8B6F-4197-820E-24DEB84656BE}" dt="2024-10-28T22:43:36.105" v="23"/>
          <ac:picMkLst>
            <pc:docMk/>
            <pc:sldMk cId="1086894983" sldId="269"/>
            <ac:picMk id="9" creationId="{E93A23A1-FB7B-4C57-8240-0B6015C11161}"/>
          </ac:picMkLst>
        </pc:picChg>
        <pc:picChg chg="del">
          <ac:chgData name="Michele Smith" userId="d772b28b-59ed-4cd2-b041-f3a7f14db27f" providerId="ADAL" clId="{FEBEE5A2-8B6F-4197-820E-24DEB84656BE}" dt="2024-10-28T22:43:36.105" v="23"/>
          <ac:picMkLst>
            <pc:docMk/>
            <pc:sldMk cId="1086894983" sldId="269"/>
            <ac:picMk id="13" creationId="{AD162A3C-D7A8-4B2A-94B1-73192CBC573B}"/>
          </ac:picMkLst>
        </pc:picChg>
        <pc:picChg chg="del">
          <ac:chgData name="Michele Smith" userId="d772b28b-59ed-4cd2-b041-f3a7f14db27f" providerId="ADAL" clId="{FEBEE5A2-8B6F-4197-820E-24DEB84656BE}" dt="2024-10-28T22:43:36.105" v="23"/>
          <ac:picMkLst>
            <pc:docMk/>
            <pc:sldMk cId="1086894983" sldId="269"/>
            <ac:picMk id="15" creationId="{6B8F1012-6DEE-4829-9F32-620A71109464}"/>
          </ac:picMkLst>
        </pc:picChg>
      </pc:sldChg>
      <pc:sldChg chg="addSp delSp modSp mod setBg delDesignElem">
        <pc:chgData name="Michele Smith" userId="d772b28b-59ed-4cd2-b041-f3a7f14db27f" providerId="ADAL" clId="{FEBEE5A2-8B6F-4197-820E-24DEB84656BE}" dt="2024-10-28T23:02:10.139" v="118" actId="26606"/>
        <pc:sldMkLst>
          <pc:docMk/>
          <pc:sldMk cId="2912824452" sldId="270"/>
        </pc:sldMkLst>
        <pc:spChg chg="del">
          <ac:chgData name="Michele Smith" userId="d772b28b-59ed-4cd2-b041-f3a7f14db27f" providerId="ADAL" clId="{FEBEE5A2-8B6F-4197-820E-24DEB84656BE}" dt="2024-10-28T22:43:36.105" v="23"/>
          <ac:spMkLst>
            <pc:docMk/>
            <pc:sldMk cId="2912824452" sldId="270"/>
            <ac:spMk id="7" creationId="{4434DCA8-BC57-40AE-94D7-754460957E7F}"/>
          </ac:spMkLst>
        </pc:spChg>
        <pc:spChg chg="add">
          <ac:chgData name="Michele Smith" userId="d772b28b-59ed-4cd2-b041-f3a7f14db27f" providerId="ADAL" clId="{FEBEE5A2-8B6F-4197-820E-24DEB84656BE}" dt="2024-10-28T23:02:10.139" v="118" actId="26606"/>
          <ac:spMkLst>
            <pc:docMk/>
            <pc:sldMk cId="2912824452" sldId="270"/>
            <ac:spMk id="8" creationId="{4F78DAAE-B0C3-49A3-8AB1-AD2FF0E3686F}"/>
          </ac:spMkLst>
        </pc:spChg>
        <pc:spChg chg="add del">
          <ac:chgData name="Michele Smith" userId="d772b28b-59ed-4cd2-b041-f3a7f14db27f" providerId="ADAL" clId="{FEBEE5A2-8B6F-4197-820E-24DEB84656BE}" dt="2024-10-28T23:00:02.025" v="110" actId="26606"/>
          <ac:spMkLst>
            <pc:docMk/>
            <pc:sldMk cId="2912824452" sldId="270"/>
            <ac:spMk id="10" creationId="{4F78DAAE-B0C3-49A3-8AB1-AD2FF0E3686F}"/>
          </ac:spMkLst>
        </pc:spChg>
        <pc:spChg chg="del">
          <ac:chgData name="Michele Smith" userId="d772b28b-59ed-4cd2-b041-f3a7f14db27f" providerId="ADAL" clId="{FEBEE5A2-8B6F-4197-820E-24DEB84656BE}" dt="2024-10-28T22:43:36.105" v="23"/>
          <ac:spMkLst>
            <pc:docMk/>
            <pc:sldMk cId="2912824452" sldId="270"/>
            <ac:spMk id="11" creationId="{D43CA6E1-DE85-4998-B1CA-2B617EDF60F8}"/>
          </ac:spMkLst>
        </pc:spChg>
        <pc:spChg chg="add del">
          <ac:chgData name="Michele Smith" userId="d772b28b-59ed-4cd2-b041-f3a7f14db27f" providerId="ADAL" clId="{FEBEE5A2-8B6F-4197-820E-24DEB84656BE}" dt="2024-10-28T23:00:02.025" v="110" actId="26606"/>
          <ac:spMkLst>
            <pc:docMk/>
            <pc:sldMk cId="2912824452" sldId="270"/>
            <ac:spMk id="12" creationId="{F6A8A81D-3338-4B0F-A26F-A3D259D27681}"/>
          </ac:spMkLst>
        </pc:spChg>
        <pc:spChg chg="add del">
          <ac:chgData name="Michele Smith" userId="d772b28b-59ed-4cd2-b041-f3a7f14db27f" providerId="ADAL" clId="{FEBEE5A2-8B6F-4197-820E-24DEB84656BE}" dt="2024-10-28T23:00:02.025" v="110" actId="26606"/>
          <ac:spMkLst>
            <pc:docMk/>
            <pc:sldMk cId="2912824452" sldId="270"/>
            <ac:spMk id="14" creationId="{40155665-7CE2-4939-AE5E-020DC1D20753}"/>
          </ac:spMkLst>
        </pc:spChg>
        <pc:spChg chg="add">
          <ac:chgData name="Michele Smith" userId="d772b28b-59ed-4cd2-b041-f3a7f14db27f" providerId="ADAL" clId="{FEBEE5A2-8B6F-4197-820E-24DEB84656BE}" dt="2024-10-28T23:02:10.139" v="118" actId="26606"/>
          <ac:spMkLst>
            <pc:docMk/>
            <pc:sldMk cId="2912824452" sldId="270"/>
            <ac:spMk id="16" creationId="{F6A8A81D-3338-4B0F-A26F-A3D259D27681}"/>
          </ac:spMkLst>
        </pc:spChg>
        <pc:spChg chg="add">
          <ac:chgData name="Michele Smith" userId="d772b28b-59ed-4cd2-b041-f3a7f14db27f" providerId="ADAL" clId="{FEBEE5A2-8B6F-4197-820E-24DEB84656BE}" dt="2024-10-28T23:02:10.139" v="118" actId="26606"/>
          <ac:spMkLst>
            <pc:docMk/>
            <pc:sldMk cId="2912824452" sldId="270"/>
            <ac:spMk id="36" creationId="{40155665-7CE2-4939-AE5E-020DC1D20753}"/>
          </ac:spMkLst>
        </pc:spChg>
        <pc:graphicFrameChg chg="add mod">
          <ac:chgData name="Michele Smith" userId="d772b28b-59ed-4cd2-b041-f3a7f14db27f" providerId="ADAL" clId="{FEBEE5A2-8B6F-4197-820E-24DEB84656BE}" dt="2024-10-28T23:02:10.139" v="118" actId="26606"/>
          <ac:graphicFrameMkLst>
            <pc:docMk/>
            <pc:sldMk cId="2912824452" sldId="270"/>
            <ac:graphicFrameMk id="5" creationId="{96700C61-1748-43CB-AF5C-90887063CD37}"/>
          </ac:graphicFrameMkLst>
        </pc:graphicFrameChg>
        <pc:picChg chg="del">
          <ac:chgData name="Michele Smith" userId="d772b28b-59ed-4cd2-b041-f3a7f14db27f" providerId="ADAL" clId="{FEBEE5A2-8B6F-4197-820E-24DEB84656BE}" dt="2024-10-28T22:43:36.105" v="23"/>
          <ac:picMkLst>
            <pc:docMk/>
            <pc:sldMk cId="2912824452" sldId="270"/>
            <ac:picMk id="9" creationId="{E93A23A1-FB7B-4C57-8240-0B6015C11161}"/>
          </ac:picMkLst>
        </pc:picChg>
        <pc:picChg chg="del">
          <ac:chgData name="Michele Smith" userId="d772b28b-59ed-4cd2-b041-f3a7f14db27f" providerId="ADAL" clId="{FEBEE5A2-8B6F-4197-820E-24DEB84656BE}" dt="2024-10-28T22:43:36.105" v="23"/>
          <ac:picMkLst>
            <pc:docMk/>
            <pc:sldMk cId="2912824452" sldId="270"/>
            <ac:picMk id="13" creationId="{AD162A3C-D7A8-4B2A-94B1-73192CBC573B}"/>
          </ac:picMkLst>
        </pc:picChg>
        <pc:picChg chg="del">
          <ac:chgData name="Michele Smith" userId="d772b28b-59ed-4cd2-b041-f3a7f14db27f" providerId="ADAL" clId="{FEBEE5A2-8B6F-4197-820E-24DEB84656BE}" dt="2024-10-28T22:43:36.105" v="23"/>
          <ac:picMkLst>
            <pc:docMk/>
            <pc:sldMk cId="2912824452" sldId="270"/>
            <ac:picMk id="15" creationId="{6B8F1012-6DEE-4829-9F32-620A71109464}"/>
          </ac:picMkLst>
        </pc:picChg>
      </pc:sldChg>
      <pc:sldChg chg="addSp delSp modSp mod setBg delDesignElem">
        <pc:chgData name="Michele Smith" userId="d772b28b-59ed-4cd2-b041-f3a7f14db27f" providerId="ADAL" clId="{FEBEE5A2-8B6F-4197-820E-24DEB84656BE}" dt="2024-10-28T23:01:59.290" v="117" actId="26606"/>
        <pc:sldMkLst>
          <pc:docMk/>
          <pc:sldMk cId="175553855" sldId="271"/>
        </pc:sldMkLst>
        <pc:spChg chg="add">
          <ac:chgData name="Michele Smith" userId="d772b28b-59ed-4cd2-b041-f3a7f14db27f" providerId="ADAL" clId="{FEBEE5A2-8B6F-4197-820E-24DEB84656BE}" dt="2024-10-28T23:01:59.290" v="117" actId="26606"/>
          <ac:spMkLst>
            <pc:docMk/>
            <pc:sldMk cId="175553855" sldId="271"/>
            <ac:spMk id="4" creationId="{4F78DAAE-B0C3-49A3-8AB1-AD2FF0E3686F}"/>
          </ac:spMkLst>
        </pc:spChg>
        <pc:spChg chg="add">
          <ac:chgData name="Michele Smith" userId="d772b28b-59ed-4cd2-b041-f3a7f14db27f" providerId="ADAL" clId="{FEBEE5A2-8B6F-4197-820E-24DEB84656BE}" dt="2024-10-28T23:01:59.290" v="117" actId="26606"/>
          <ac:spMkLst>
            <pc:docMk/>
            <pc:sldMk cId="175553855" sldId="271"/>
            <ac:spMk id="5" creationId="{F6A8A81D-3338-4B0F-A26F-A3D259D27681}"/>
          </ac:spMkLst>
        </pc:spChg>
        <pc:spChg chg="add">
          <ac:chgData name="Michele Smith" userId="d772b28b-59ed-4cd2-b041-f3a7f14db27f" providerId="ADAL" clId="{FEBEE5A2-8B6F-4197-820E-24DEB84656BE}" dt="2024-10-28T23:01:59.290" v="117" actId="26606"/>
          <ac:spMkLst>
            <pc:docMk/>
            <pc:sldMk cId="175553855" sldId="271"/>
            <ac:spMk id="6" creationId="{40155665-7CE2-4939-AE5E-020DC1D20753}"/>
          </ac:spMkLst>
        </pc:spChg>
        <pc:spChg chg="del">
          <ac:chgData name="Michele Smith" userId="d772b28b-59ed-4cd2-b041-f3a7f14db27f" providerId="ADAL" clId="{FEBEE5A2-8B6F-4197-820E-24DEB84656BE}" dt="2024-10-28T22:43:36.105" v="23"/>
          <ac:spMkLst>
            <pc:docMk/>
            <pc:sldMk cId="175553855" sldId="271"/>
            <ac:spMk id="7" creationId="{4434DCA8-BC57-40AE-94D7-754460957E7F}"/>
          </ac:spMkLst>
        </pc:spChg>
        <pc:spChg chg="del">
          <ac:chgData name="Michele Smith" userId="d772b28b-59ed-4cd2-b041-f3a7f14db27f" providerId="ADAL" clId="{FEBEE5A2-8B6F-4197-820E-24DEB84656BE}" dt="2024-10-28T22:43:36.105" v="23"/>
          <ac:spMkLst>
            <pc:docMk/>
            <pc:sldMk cId="175553855" sldId="271"/>
            <ac:spMk id="11" creationId="{D43CA6E1-DE85-4998-B1CA-2B617EDF60F8}"/>
          </ac:spMkLst>
        </pc:spChg>
        <pc:graphicFrameChg chg="add mod">
          <ac:chgData name="Michele Smith" userId="d772b28b-59ed-4cd2-b041-f3a7f14db27f" providerId="ADAL" clId="{FEBEE5A2-8B6F-4197-820E-24DEB84656BE}" dt="2024-10-28T23:01:59.290" v="117" actId="26606"/>
          <ac:graphicFrameMkLst>
            <pc:docMk/>
            <pc:sldMk cId="175553855" sldId="271"/>
            <ac:graphicFrameMk id="2" creationId="{FD0D2E8B-722C-4BA7-97C9-5A50B022B789}"/>
          </ac:graphicFrameMkLst>
        </pc:graphicFrameChg>
        <pc:picChg chg="del">
          <ac:chgData name="Michele Smith" userId="d772b28b-59ed-4cd2-b041-f3a7f14db27f" providerId="ADAL" clId="{FEBEE5A2-8B6F-4197-820E-24DEB84656BE}" dt="2024-10-28T22:43:36.105" v="23"/>
          <ac:picMkLst>
            <pc:docMk/>
            <pc:sldMk cId="175553855" sldId="271"/>
            <ac:picMk id="9" creationId="{E93A23A1-FB7B-4C57-8240-0B6015C11161}"/>
          </ac:picMkLst>
        </pc:picChg>
        <pc:picChg chg="del">
          <ac:chgData name="Michele Smith" userId="d772b28b-59ed-4cd2-b041-f3a7f14db27f" providerId="ADAL" clId="{FEBEE5A2-8B6F-4197-820E-24DEB84656BE}" dt="2024-10-28T22:43:36.105" v="23"/>
          <ac:picMkLst>
            <pc:docMk/>
            <pc:sldMk cId="175553855" sldId="271"/>
            <ac:picMk id="13" creationId="{AD162A3C-D7A8-4B2A-94B1-73192CBC573B}"/>
          </ac:picMkLst>
        </pc:picChg>
        <pc:picChg chg="del">
          <ac:chgData name="Michele Smith" userId="d772b28b-59ed-4cd2-b041-f3a7f14db27f" providerId="ADAL" clId="{FEBEE5A2-8B6F-4197-820E-24DEB84656BE}" dt="2024-10-28T22:43:36.105" v="23"/>
          <ac:picMkLst>
            <pc:docMk/>
            <pc:sldMk cId="175553855" sldId="271"/>
            <ac:picMk id="15" creationId="{6B8F1012-6DEE-4829-9F32-620A71109464}"/>
          </ac:picMkLst>
        </pc:picChg>
      </pc:sldChg>
      <pc:sldChg chg="addSp delSp modSp mod setBg delDesignElem">
        <pc:chgData name="Michele Smith" userId="d772b28b-59ed-4cd2-b041-f3a7f14db27f" providerId="ADAL" clId="{FEBEE5A2-8B6F-4197-820E-24DEB84656BE}" dt="2024-10-28T23:01:56.155" v="116" actId="26606"/>
        <pc:sldMkLst>
          <pc:docMk/>
          <pc:sldMk cId="3773984398" sldId="272"/>
        </pc:sldMkLst>
        <pc:spChg chg="add del">
          <ac:chgData name="Michele Smith" userId="d772b28b-59ed-4cd2-b041-f3a7f14db27f" providerId="ADAL" clId="{FEBEE5A2-8B6F-4197-820E-24DEB84656BE}" dt="2024-10-28T22:59:57.259" v="108" actId="26606"/>
          <ac:spMkLst>
            <pc:docMk/>
            <pc:sldMk cId="3773984398" sldId="272"/>
            <ac:spMk id="4" creationId="{4F78DAAE-B0C3-49A3-8AB1-AD2FF0E3686F}"/>
          </ac:spMkLst>
        </pc:spChg>
        <pc:spChg chg="add del">
          <ac:chgData name="Michele Smith" userId="d772b28b-59ed-4cd2-b041-f3a7f14db27f" providerId="ADAL" clId="{FEBEE5A2-8B6F-4197-820E-24DEB84656BE}" dt="2024-10-28T22:59:57.259" v="108" actId="26606"/>
          <ac:spMkLst>
            <pc:docMk/>
            <pc:sldMk cId="3773984398" sldId="272"/>
            <ac:spMk id="5" creationId="{F6A8A81D-3338-4B0F-A26F-A3D259D27681}"/>
          </ac:spMkLst>
        </pc:spChg>
        <pc:spChg chg="add del">
          <ac:chgData name="Michele Smith" userId="d772b28b-59ed-4cd2-b041-f3a7f14db27f" providerId="ADAL" clId="{FEBEE5A2-8B6F-4197-820E-24DEB84656BE}" dt="2024-10-28T22:59:57.259" v="108" actId="26606"/>
          <ac:spMkLst>
            <pc:docMk/>
            <pc:sldMk cId="3773984398" sldId="272"/>
            <ac:spMk id="6" creationId="{40155665-7CE2-4939-AE5E-020DC1D20753}"/>
          </ac:spMkLst>
        </pc:spChg>
        <pc:spChg chg="del">
          <ac:chgData name="Michele Smith" userId="d772b28b-59ed-4cd2-b041-f3a7f14db27f" providerId="ADAL" clId="{FEBEE5A2-8B6F-4197-820E-24DEB84656BE}" dt="2024-10-28T22:43:36.105" v="23"/>
          <ac:spMkLst>
            <pc:docMk/>
            <pc:sldMk cId="3773984398" sldId="272"/>
            <ac:spMk id="7" creationId="{4434DCA8-BC57-40AE-94D7-754460957E7F}"/>
          </ac:spMkLst>
        </pc:spChg>
        <pc:spChg chg="add">
          <ac:chgData name="Michele Smith" userId="d772b28b-59ed-4cd2-b041-f3a7f14db27f" providerId="ADAL" clId="{FEBEE5A2-8B6F-4197-820E-24DEB84656BE}" dt="2024-10-28T23:01:56.155" v="116" actId="26606"/>
          <ac:spMkLst>
            <pc:docMk/>
            <pc:sldMk cId="3773984398" sldId="272"/>
            <ac:spMk id="8" creationId="{4F78DAAE-B0C3-49A3-8AB1-AD2FF0E3686F}"/>
          </ac:spMkLst>
        </pc:spChg>
        <pc:spChg chg="add">
          <ac:chgData name="Michele Smith" userId="d772b28b-59ed-4cd2-b041-f3a7f14db27f" providerId="ADAL" clId="{FEBEE5A2-8B6F-4197-820E-24DEB84656BE}" dt="2024-10-28T23:01:56.155" v="116" actId="26606"/>
          <ac:spMkLst>
            <pc:docMk/>
            <pc:sldMk cId="3773984398" sldId="272"/>
            <ac:spMk id="10" creationId="{F6A8A81D-3338-4B0F-A26F-A3D259D27681}"/>
          </ac:spMkLst>
        </pc:spChg>
        <pc:spChg chg="del">
          <ac:chgData name="Michele Smith" userId="d772b28b-59ed-4cd2-b041-f3a7f14db27f" providerId="ADAL" clId="{FEBEE5A2-8B6F-4197-820E-24DEB84656BE}" dt="2024-10-28T22:43:36.105" v="23"/>
          <ac:spMkLst>
            <pc:docMk/>
            <pc:sldMk cId="3773984398" sldId="272"/>
            <ac:spMk id="11" creationId="{D43CA6E1-DE85-4998-B1CA-2B617EDF60F8}"/>
          </ac:spMkLst>
        </pc:spChg>
        <pc:spChg chg="add">
          <ac:chgData name="Michele Smith" userId="d772b28b-59ed-4cd2-b041-f3a7f14db27f" providerId="ADAL" clId="{FEBEE5A2-8B6F-4197-820E-24DEB84656BE}" dt="2024-10-28T23:01:56.155" v="116" actId="26606"/>
          <ac:spMkLst>
            <pc:docMk/>
            <pc:sldMk cId="3773984398" sldId="272"/>
            <ac:spMk id="12" creationId="{40155665-7CE2-4939-AE5E-020DC1D20753}"/>
          </ac:spMkLst>
        </pc:spChg>
        <pc:graphicFrameChg chg="add mod">
          <ac:chgData name="Michele Smith" userId="d772b28b-59ed-4cd2-b041-f3a7f14db27f" providerId="ADAL" clId="{FEBEE5A2-8B6F-4197-820E-24DEB84656BE}" dt="2024-10-28T23:01:56.155" v="116" actId="26606"/>
          <ac:graphicFrameMkLst>
            <pc:docMk/>
            <pc:sldMk cId="3773984398" sldId="272"/>
            <ac:graphicFrameMk id="2" creationId="{0F08A712-BA71-4B2D-B90A-6BE23F907255}"/>
          </ac:graphicFrameMkLst>
        </pc:graphicFrameChg>
        <pc:picChg chg="del">
          <ac:chgData name="Michele Smith" userId="d772b28b-59ed-4cd2-b041-f3a7f14db27f" providerId="ADAL" clId="{FEBEE5A2-8B6F-4197-820E-24DEB84656BE}" dt="2024-10-28T22:43:36.105" v="23"/>
          <ac:picMkLst>
            <pc:docMk/>
            <pc:sldMk cId="3773984398" sldId="272"/>
            <ac:picMk id="9" creationId="{E93A23A1-FB7B-4C57-8240-0B6015C11161}"/>
          </ac:picMkLst>
        </pc:picChg>
        <pc:picChg chg="del">
          <ac:chgData name="Michele Smith" userId="d772b28b-59ed-4cd2-b041-f3a7f14db27f" providerId="ADAL" clId="{FEBEE5A2-8B6F-4197-820E-24DEB84656BE}" dt="2024-10-28T22:43:36.105" v="23"/>
          <ac:picMkLst>
            <pc:docMk/>
            <pc:sldMk cId="3773984398" sldId="272"/>
            <ac:picMk id="13" creationId="{AD162A3C-D7A8-4B2A-94B1-73192CBC573B}"/>
          </ac:picMkLst>
        </pc:picChg>
        <pc:picChg chg="del">
          <ac:chgData name="Michele Smith" userId="d772b28b-59ed-4cd2-b041-f3a7f14db27f" providerId="ADAL" clId="{FEBEE5A2-8B6F-4197-820E-24DEB84656BE}" dt="2024-10-28T22:43:36.105" v="23"/>
          <ac:picMkLst>
            <pc:docMk/>
            <pc:sldMk cId="3773984398" sldId="272"/>
            <ac:picMk id="15" creationId="{6B8F1012-6DEE-4829-9F32-620A71109464}"/>
          </ac:picMkLst>
        </pc:picChg>
      </pc:sldChg>
      <pc:sldChg chg="addSp delSp modSp mod setBg delDesignElem">
        <pc:chgData name="Michele Smith" userId="d772b28b-59ed-4cd2-b041-f3a7f14db27f" providerId="ADAL" clId="{FEBEE5A2-8B6F-4197-820E-24DEB84656BE}" dt="2024-10-28T23:02:29.949" v="120" actId="26606"/>
        <pc:sldMkLst>
          <pc:docMk/>
          <pc:sldMk cId="757171723" sldId="273"/>
        </pc:sldMkLst>
        <pc:spChg chg="del">
          <ac:chgData name="Michele Smith" userId="d772b28b-59ed-4cd2-b041-f3a7f14db27f" providerId="ADAL" clId="{FEBEE5A2-8B6F-4197-820E-24DEB84656BE}" dt="2024-10-28T22:43:36.105" v="23"/>
          <ac:spMkLst>
            <pc:docMk/>
            <pc:sldMk cId="757171723" sldId="273"/>
            <ac:spMk id="7" creationId="{4434DCA8-BC57-40AE-94D7-754460957E7F}"/>
          </ac:spMkLst>
        </pc:spChg>
        <pc:spChg chg="add del">
          <ac:chgData name="Michele Smith" userId="d772b28b-59ed-4cd2-b041-f3a7f14db27f" providerId="ADAL" clId="{FEBEE5A2-8B6F-4197-820E-24DEB84656BE}" dt="2024-10-28T22:59:55.953" v="106" actId="26606"/>
          <ac:spMkLst>
            <pc:docMk/>
            <pc:sldMk cId="757171723" sldId="273"/>
            <ac:spMk id="8" creationId="{4F78DAAE-B0C3-49A3-8AB1-AD2FF0E3686F}"/>
          </ac:spMkLst>
        </pc:spChg>
        <pc:spChg chg="add del">
          <ac:chgData name="Michele Smith" userId="d772b28b-59ed-4cd2-b041-f3a7f14db27f" providerId="ADAL" clId="{FEBEE5A2-8B6F-4197-820E-24DEB84656BE}" dt="2024-10-28T22:59:55.953" v="106" actId="26606"/>
          <ac:spMkLst>
            <pc:docMk/>
            <pc:sldMk cId="757171723" sldId="273"/>
            <ac:spMk id="10" creationId="{F6A8A81D-3338-4B0F-A26F-A3D259D27681}"/>
          </ac:spMkLst>
        </pc:spChg>
        <pc:spChg chg="del">
          <ac:chgData name="Michele Smith" userId="d772b28b-59ed-4cd2-b041-f3a7f14db27f" providerId="ADAL" clId="{FEBEE5A2-8B6F-4197-820E-24DEB84656BE}" dt="2024-10-28T22:43:36.105" v="23"/>
          <ac:spMkLst>
            <pc:docMk/>
            <pc:sldMk cId="757171723" sldId="273"/>
            <ac:spMk id="11" creationId="{D43CA6E1-DE85-4998-B1CA-2B617EDF60F8}"/>
          </ac:spMkLst>
        </pc:spChg>
        <pc:spChg chg="add del">
          <ac:chgData name="Michele Smith" userId="d772b28b-59ed-4cd2-b041-f3a7f14db27f" providerId="ADAL" clId="{FEBEE5A2-8B6F-4197-820E-24DEB84656BE}" dt="2024-10-28T22:59:55.953" v="106" actId="26606"/>
          <ac:spMkLst>
            <pc:docMk/>
            <pc:sldMk cId="757171723" sldId="273"/>
            <ac:spMk id="12" creationId="{40155665-7CE2-4939-AE5E-020DC1D20753}"/>
          </ac:spMkLst>
        </pc:spChg>
        <pc:spChg chg="add">
          <ac:chgData name="Michele Smith" userId="d772b28b-59ed-4cd2-b041-f3a7f14db27f" providerId="ADAL" clId="{FEBEE5A2-8B6F-4197-820E-24DEB84656BE}" dt="2024-10-28T23:02:29.949" v="120" actId="26606"/>
          <ac:spMkLst>
            <pc:docMk/>
            <pc:sldMk cId="757171723" sldId="273"/>
            <ac:spMk id="14" creationId="{4F78DAAE-B0C3-49A3-8AB1-AD2FF0E3686F}"/>
          </ac:spMkLst>
        </pc:spChg>
        <pc:spChg chg="add">
          <ac:chgData name="Michele Smith" userId="d772b28b-59ed-4cd2-b041-f3a7f14db27f" providerId="ADAL" clId="{FEBEE5A2-8B6F-4197-820E-24DEB84656BE}" dt="2024-10-28T23:02:29.949" v="120" actId="26606"/>
          <ac:spMkLst>
            <pc:docMk/>
            <pc:sldMk cId="757171723" sldId="273"/>
            <ac:spMk id="16" creationId="{F6A8A81D-3338-4B0F-A26F-A3D259D27681}"/>
          </ac:spMkLst>
        </pc:spChg>
        <pc:spChg chg="add">
          <ac:chgData name="Michele Smith" userId="d772b28b-59ed-4cd2-b041-f3a7f14db27f" providerId="ADAL" clId="{FEBEE5A2-8B6F-4197-820E-24DEB84656BE}" dt="2024-10-28T23:02:29.949" v="120" actId="26606"/>
          <ac:spMkLst>
            <pc:docMk/>
            <pc:sldMk cId="757171723" sldId="273"/>
            <ac:spMk id="25" creationId="{40155665-7CE2-4939-AE5E-020DC1D20753}"/>
          </ac:spMkLst>
        </pc:spChg>
        <pc:graphicFrameChg chg="add mod">
          <ac:chgData name="Michele Smith" userId="d772b28b-59ed-4cd2-b041-f3a7f14db27f" providerId="ADAL" clId="{FEBEE5A2-8B6F-4197-820E-24DEB84656BE}" dt="2024-10-28T23:02:29.949" v="120" actId="26606"/>
          <ac:graphicFrameMkLst>
            <pc:docMk/>
            <pc:sldMk cId="757171723" sldId="273"/>
            <ac:graphicFrameMk id="6" creationId="{2134F9EA-D31D-4931-9860-213C07B82AB0}"/>
          </ac:graphicFrameMkLst>
        </pc:graphicFrameChg>
        <pc:picChg chg="del">
          <ac:chgData name="Michele Smith" userId="d772b28b-59ed-4cd2-b041-f3a7f14db27f" providerId="ADAL" clId="{FEBEE5A2-8B6F-4197-820E-24DEB84656BE}" dt="2024-10-28T22:43:36.105" v="23"/>
          <ac:picMkLst>
            <pc:docMk/>
            <pc:sldMk cId="757171723" sldId="273"/>
            <ac:picMk id="9" creationId="{E93A23A1-FB7B-4C57-8240-0B6015C11161}"/>
          </ac:picMkLst>
        </pc:picChg>
        <pc:picChg chg="del">
          <ac:chgData name="Michele Smith" userId="d772b28b-59ed-4cd2-b041-f3a7f14db27f" providerId="ADAL" clId="{FEBEE5A2-8B6F-4197-820E-24DEB84656BE}" dt="2024-10-28T22:43:36.105" v="23"/>
          <ac:picMkLst>
            <pc:docMk/>
            <pc:sldMk cId="757171723" sldId="273"/>
            <ac:picMk id="13" creationId="{AD162A3C-D7A8-4B2A-94B1-73192CBC573B}"/>
          </ac:picMkLst>
        </pc:picChg>
        <pc:picChg chg="del">
          <ac:chgData name="Michele Smith" userId="d772b28b-59ed-4cd2-b041-f3a7f14db27f" providerId="ADAL" clId="{FEBEE5A2-8B6F-4197-820E-24DEB84656BE}" dt="2024-10-28T22:43:36.105" v="23"/>
          <ac:picMkLst>
            <pc:docMk/>
            <pc:sldMk cId="757171723" sldId="273"/>
            <ac:picMk id="15" creationId="{6B8F1012-6DEE-4829-9F32-620A71109464}"/>
          </ac:picMkLst>
        </pc:picChg>
      </pc:sldChg>
      <pc:sldChg chg="addSp delSp modSp mod setBg modAnim">
        <pc:chgData name="Michele Smith" userId="d772b28b-59ed-4cd2-b041-f3a7f14db27f" providerId="ADAL" clId="{FEBEE5A2-8B6F-4197-820E-24DEB84656BE}" dt="2024-10-28T23:39:05.798" v="193"/>
        <pc:sldMkLst>
          <pc:docMk/>
          <pc:sldMk cId="1330086836" sldId="274"/>
        </pc:sldMkLst>
        <pc:spChg chg="mod">
          <ac:chgData name="Michele Smith" userId="d772b28b-59ed-4cd2-b041-f3a7f14db27f" providerId="ADAL" clId="{FEBEE5A2-8B6F-4197-820E-24DEB84656BE}" dt="2024-10-28T23:01:04.043" v="112"/>
          <ac:spMkLst>
            <pc:docMk/>
            <pc:sldMk cId="1330086836" sldId="274"/>
            <ac:spMk id="2" creationId="{461DD82B-88B5-4C12-BED6-50BB6D5CEDD5}"/>
          </ac:spMkLst>
        </pc:spChg>
        <pc:spChg chg="mod ord">
          <ac:chgData name="Michele Smith" userId="d772b28b-59ed-4cd2-b041-f3a7f14db27f" providerId="ADAL" clId="{FEBEE5A2-8B6F-4197-820E-24DEB84656BE}" dt="2024-10-28T23:39:00.597" v="192" actId="14100"/>
          <ac:spMkLst>
            <pc:docMk/>
            <pc:sldMk cId="1330086836" sldId="274"/>
            <ac:spMk id="3" creationId="{AD6C5D6D-C865-4309-A330-AF361300D80E}"/>
          </ac:spMkLst>
        </pc:spChg>
        <pc:spChg chg="add del">
          <ac:chgData name="Michele Smith" userId="d772b28b-59ed-4cd2-b041-f3a7f14db27f" providerId="ADAL" clId="{FEBEE5A2-8B6F-4197-820E-24DEB84656BE}" dt="2024-10-28T22:59:52.402" v="98" actId="26606"/>
          <ac:spMkLst>
            <pc:docMk/>
            <pc:sldMk cId="1330086836" sldId="274"/>
            <ac:spMk id="21" creationId="{190D4F95-AC40-4C7F-8794-DF2B6F75007C}"/>
          </ac:spMkLst>
        </pc:spChg>
        <pc:spChg chg="add del">
          <ac:chgData name="Michele Smith" userId="d772b28b-59ed-4cd2-b041-f3a7f14db27f" providerId="ADAL" clId="{FEBEE5A2-8B6F-4197-820E-24DEB84656BE}" dt="2024-10-28T22:47:29.800" v="44" actId="26606"/>
          <ac:spMkLst>
            <pc:docMk/>
            <pc:sldMk cId="1330086836" sldId="274"/>
            <ac:spMk id="22" creationId="{5014FF2D-4863-43AA-82A7-958E9F743951}"/>
          </ac:spMkLst>
        </pc:spChg>
        <pc:grpChg chg="add del">
          <ac:chgData name="Michele Smith" userId="d772b28b-59ed-4cd2-b041-f3a7f14db27f" providerId="ADAL" clId="{FEBEE5A2-8B6F-4197-820E-24DEB84656BE}" dt="2024-10-28T22:47:29.800" v="44" actId="26606"/>
          <ac:grpSpMkLst>
            <pc:docMk/>
            <pc:sldMk cId="1330086836" sldId="274"/>
            <ac:grpSpMk id="10" creationId="{353BC003-D6B7-4BF0-937D-4A015F6DEB15}"/>
          </ac:grpSpMkLst>
        </pc:grpChg>
        <pc:grpChg chg="add del">
          <ac:chgData name="Michele Smith" userId="d772b28b-59ed-4cd2-b041-f3a7f14db27f" providerId="ADAL" clId="{FEBEE5A2-8B6F-4197-820E-24DEB84656BE}" dt="2024-10-28T22:59:52.402" v="98" actId="26606"/>
          <ac:grpSpMkLst>
            <pc:docMk/>
            <pc:sldMk cId="1330086836" sldId="274"/>
            <ac:grpSpMk id="12" creationId="{5E47C794-DD90-4D91-829F-2F92D74D4CF9}"/>
          </ac:grpSpMkLst>
        </pc:grpChg>
        <pc:picChg chg="add mod">
          <ac:chgData name="Michele Smith" userId="d772b28b-59ed-4cd2-b041-f3a7f14db27f" providerId="ADAL" clId="{FEBEE5A2-8B6F-4197-820E-24DEB84656BE}" dt="2024-10-28T22:59:52.402" v="98" actId="26606"/>
          <ac:picMkLst>
            <pc:docMk/>
            <pc:sldMk cId="1330086836" sldId="274"/>
            <ac:picMk id="7" creationId="{EB5652BC-DD17-D138-C21A-78EA9F332D16}"/>
          </ac:picMkLst>
        </pc:picChg>
      </pc:sldChg>
      <pc:sldChg chg="addSp delSp modSp mod setBg delDesignElem">
        <pc:chgData name="Michele Smith" userId="d772b28b-59ed-4cd2-b041-f3a7f14db27f" providerId="ADAL" clId="{FEBEE5A2-8B6F-4197-820E-24DEB84656BE}" dt="2024-10-28T23:16:09.256" v="134" actId="26606"/>
        <pc:sldMkLst>
          <pc:docMk/>
          <pc:sldMk cId="4007678217" sldId="277"/>
        </pc:sldMkLst>
        <pc:spChg chg="add del">
          <ac:chgData name="Michele Smith" userId="d772b28b-59ed-4cd2-b041-f3a7f14db27f" providerId="ADAL" clId="{FEBEE5A2-8B6F-4197-820E-24DEB84656BE}" dt="2024-10-28T22:49:40.726" v="59"/>
          <ac:spMkLst>
            <pc:docMk/>
            <pc:sldMk cId="4007678217" sldId="277"/>
            <ac:spMk id="5" creationId="{40155665-7CE2-4939-AE5E-020DC1D20753}"/>
          </ac:spMkLst>
        </pc:spChg>
        <pc:spChg chg="add">
          <ac:chgData name="Michele Smith" userId="d772b28b-59ed-4cd2-b041-f3a7f14db27f" providerId="ADAL" clId="{FEBEE5A2-8B6F-4197-820E-24DEB84656BE}" dt="2024-10-28T23:16:09.256" v="134" actId="26606"/>
          <ac:spMkLst>
            <pc:docMk/>
            <pc:sldMk cId="4007678217" sldId="277"/>
            <ac:spMk id="6" creationId="{F6A8A81D-3338-4B0F-A26F-A3D259D27681}"/>
          </ac:spMkLst>
        </pc:spChg>
        <pc:spChg chg="add del">
          <ac:chgData name="Michele Smith" userId="d772b28b-59ed-4cd2-b041-f3a7f14db27f" providerId="ADAL" clId="{FEBEE5A2-8B6F-4197-820E-24DEB84656BE}" dt="2024-10-28T22:49:40.726" v="59"/>
          <ac:spMkLst>
            <pc:docMk/>
            <pc:sldMk cId="4007678217" sldId="277"/>
            <ac:spMk id="8" creationId="{4F78DAAE-B0C3-49A3-8AB1-AD2FF0E3686F}"/>
          </ac:spMkLst>
        </pc:spChg>
        <pc:spChg chg="add">
          <ac:chgData name="Michele Smith" userId="d772b28b-59ed-4cd2-b041-f3a7f14db27f" providerId="ADAL" clId="{FEBEE5A2-8B6F-4197-820E-24DEB84656BE}" dt="2024-10-28T23:16:09.256" v="134" actId="26606"/>
          <ac:spMkLst>
            <pc:docMk/>
            <pc:sldMk cId="4007678217" sldId="277"/>
            <ac:spMk id="9" creationId="{4F78DAAE-B0C3-49A3-8AB1-AD2FF0E3686F}"/>
          </ac:spMkLst>
        </pc:spChg>
        <pc:spChg chg="add del">
          <ac:chgData name="Michele Smith" userId="d772b28b-59ed-4cd2-b041-f3a7f14db27f" providerId="ADAL" clId="{FEBEE5A2-8B6F-4197-820E-24DEB84656BE}" dt="2024-10-28T22:49:40.726" v="59"/>
          <ac:spMkLst>
            <pc:docMk/>
            <pc:sldMk cId="4007678217" sldId="277"/>
            <ac:spMk id="10" creationId="{F6A8A81D-3338-4B0F-A26F-A3D259D27681}"/>
          </ac:spMkLst>
        </pc:spChg>
        <pc:spChg chg="add">
          <ac:chgData name="Michele Smith" userId="d772b28b-59ed-4cd2-b041-f3a7f14db27f" providerId="ADAL" clId="{FEBEE5A2-8B6F-4197-820E-24DEB84656BE}" dt="2024-10-28T23:16:09.256" v="134" actId="26606"/>
          <ac:spMkLst>
            <pc:docMk/>
            <pc:sldMk cId="4007678217" sldId="277"/>
            <ac:spMk id="13" creationId="{40155665-7CE2-4939-AE5E-020DC1D20753}"/>
          </ac:spMkLst>
        </pc:spChg>
        <pc:spChg chg="del">
          <ac:chgData name="Michele Smith" userId="d772b28b-59ed-4cd2-b041-f3a7f14db27f" providerId="ADAL" clId="{FEBEE5A2-8B6F-4197-820E-24DEB84656BE}" dt="2024-10-28T22:43:36.105" v="23"/>
          <ac:spMkLst>
            <pc:docMk/>
            <pc:sldMk cId="4007678217" sldId="277"/>
            <ac:spMk id="16" creationId="{DEB4B82D-A989-40D8-A457-F1D9C0345509}"/>
          </ac:spMkLst>
        </pc:spChg>
        <pc:grpChg chg="del">
          <ac:chgData name="Michele Smith" userId="d772b28b-59ed-4cd2-b041-f3a7f14db27f" providerId="ADAL" clId="{FEBEE5A2-8B6F-4197-820E-24DEB84656BE}" dt="2024-10-28T22:43:36.105" v="23"/>
          <ac:grpSpMkLst>
            <pc:docMk/>
            <pc:sldMk cId="4007678217" sldId="277"/>
            <ac:grpSpMk id="11" creationId="{67034349-EB95-4DEC-941A-A5BEB23CCC1B}"/>
          </ac:grpSpMkLst>
        </pc:grpChg>
        <pc:picChg chg="del mod">
          <ac:chgData name="Michele Smith" userId="d772b28b-59ed-4cd2-b041-f3a7f14db27f" providerId="ADAL" clId="{FEBEE5A2-8B6F-4197-820E-24DEB84656BE}" dt="2024-10-28T22:45:57.900" v="42" actId="478"/>
          <ac:picMkLst>
            <pc:docMk/>
            <pc:sldMk cId="4007678217" sldId="277"/>
            <ac:picMk id="3" creationId="{AE632709-8342-42CB-9722-D10456F21D42}"/>
          </ac:picMkLst>
        </pc:picChg>
        <pc:picChg chg="add mod">
          <ac:chgData name="Michele Smith" userId="d772b28b-59ed-4cd2-b041-f3a7f14db27f" providerId="ADAL" clId="{FEBEE5A2-8B6F-4197-820E-24DEB84656BE}" dt="2024-10-28T23:16:09.256" v="134" actId="26606"/>
          <ac:picMkLst>
            <pc:docMk/>
            <pc:sldMk cId="4007678217" sldId="277"/>
            <ac:picMk id="4" creationId="{3577A02F-A826-6F95-24BA-F84B6E68A657}"/>
          </ac:picMkLst>
        </pc:picChg>
        <pc:picChg chg="del">
          <ac:chgData name="Michele Smith" userId="d772b28b-59ed-4cd2-b041-f3a7f14db27f" providerId="ADAL" clId="{FEBEE5A2-8B6F-4197-820E-24DEB84656BE}" dt="2024-10-28T22:43:36.105" v="23"/>
          <ac:picMkLst>
            <pc:docMk/>
            <pc:sldMk cId="4007678217" sldId="277"/>
            <ac:picMk id="17" creationId="{14E99EC7-4ECA-46FD-A4EE-C28A8AC67373}"/>
          </ac:picMkLst>
        </pc:picChg>
      </pc:sldChg>
      <pc:sldChg chg="addSp delSp modSp mod setBg setClrOvrMap delDesignElem">
        <pc:chgData name="Michele Smith" userId="d772b28b-59ed-4cd2-b041-f3a7f14db27f" providerId="ADAL" clId="{FEBEE5A2-8B6F-4197-820E-24DEB84656BE}" dt="2024-10-28T23:01:34.410" v="113" actId="26606"/>
        <pc:sldMkLst>
          <pc:docMk/>
          <pc:sldMk cId="1742941023" sldId="280"/>
        </pc:sldMkLst>
        <pc:spChg chg="mod">
          <ac:chgData name="Michele Smith" userId="d772b28b-59ed-4cd2-b041-f3a7f14db27f" providerId="ADAL" clId="{FEBEE5A2-8B6F-4197-820E-24DEB84656BE}" dt="2024-10-28T23:01:34.410" v="113" actId="26606"/>
          <ac:spMkLst>
            <pc:docMk/>
            <pc:sldMk cId="1742941023" sldId="280"/>
            <ac:spMk id="2" creationId="{B772A76F-223D-48A2-9F6E-AE06FA3165F1}"/>
          </ac:spMkLst>
        </pc:spChg>
        <pc:spChg chg="add del">
          <ac:chgData name="Michele Smith" userId="d772b28b-59ed-4cd2-b041-f3a7f14db27f" providerId="ADAL" clId="{FEBEE5A2-8B6F-4197-820E-24DEB84656BE}" dt="2024-10-28T22:58:36.284" v="90" actId="26606"/>
          <ac:spMkLst>
            <pc:docMk/>
            <pc:sldMk cId="1742941023" sldId="280"/>
            <ac:spMk id="5" creationId="{2FCAD798-DEC5-4392-90CE-C46AD6CE68A3}"/>
          </ac:spMkLst>
        </pc:spChg>
        <pc:spChg chg="add">
          <ac:chgData name="Michele Smith" userId="d772b28b-59ed-4cd2-b041-f3a7f14db27f" providerId="ADAL" clId="{FEBEE5A2-8B6F-4197-820E-24DEB84656BE}" dt="2024-10-28T23:01:34.410" v="113" actId="26606"/>
          <ac:spMkLst>
            <pc:docMk/>
            <pc:sldMk cId="1742941023" sldId="280"/>
            <ac:spMk id="14" creationId="{CB300B9C-C1F6-47BC-A43F-3B172CD7FF3C}"/>
          </ac:spMkLst>
        </pc:spChg>
        <pc:spChg chg="add del">
          <ac:chgData name="Michele Smith" userId="d772b28b-59ed-4cd2-b041-f3a7f14db27f" providerId="ADAL" clId="{FEBEE5A2-8B6F-4197-820E-24DEB84656BE}" dt="2024-10-28T22:45:44.651" v="40" actId="26606"/>
          <ac:spMkLst>
            <pc:docMk/>
            <pc:sldMk cId="1742941023" sldId="280"/>
            <ac:spMk id="16" creationId="{2FCAD798-DEC5-4392-90CE-C46AD6CE68A3}"/>
          </ac:spMkLst>
        </pc:spChg>
        <pc:spChg chg="add del">
          <ac:chgData name="Michele Smith" userId="d772b28b-59ed-4cd2-b041-f3a7f14db27f" providerId="ADAL" clId="{FEBEE5A2-8B6F-4197-820E-24DEB84656BE}" dt="2024-10-28T22:45:44.651" v="40" actId="26606"/>
          <ac:spMkLst>
            <pc:docMk/>
            <pc:sldMk cId="1742941023" sldId="280"/>
            <ac:spMk id="18" creationId="{33474BD5-5CDD-4624-B265-461D5D2FAB8D}"/>
          </ac:spMkLst>
        </pc:spChg>
        <pc:spChg chg="add del">
          <ac:chgData name="Michele Smith" userId="d772b28b-59ed-4cd2-b041-f3a7f14db27f" providerId="ADAL" clId="{FEBEE5A2-8B6F-4197-820E-24DEB84656BE}" dt="2024-10-28T22:59:51.725" v="94" actId="26606"/>
          <ac:spMkLst>
            <pc:docMk/>
            <pc:sldMk cId="1742941023" sldId="280"/>
            <ac:spMk id="25" creationId="{2FCAD798-DEC5-4392-90CE-C46AD6CE68A3}"/>
          </ac:spMkLst>
        </pc:spChg>
        <pc:spChg chg="add del">
          <ac:chgData name="Michele Smith" userId="d772b28b-59ed-4cd2-b041-f3a7f14db27f" providerId="ADAL" clId="{FEBEE5A2-8B6F-4197-820E-24DEB84656BE}" dt="2024-10-28T22:45:44.651" v="40" actId="26606"/>
          <ac:spMkLst>
            <pc:docMk/>
            <pc:sldMk cId="1742941023" sldId="280"/>
            <ac:spMk id="31" creationId="{9E382A3D-2F90-475C-8DF2-F666FEA3425B}"/>
          </ac:spMkLst>
        </pc:spChg>
        <pc:spChg chg="add del">
          <ac:chgData name="Michele Smith" userId="d772b28b-59ed-4cd2-b041-f3a7f14db27f" providerId="ADAL" clId="{FEBEE5A2-8B6F-4197-820E-24DEB84656BE}" dt="2024-10-28T22:45:38.617" v="37" actId="26606"/>
          <ac:spMkLst>
            <pc:docMk/>
            <pc:sldMk cId="1742941023" sldId="280"/>
            <ac:spMk id="45" creationId="{2FCAD798-DEC5-4392-90CE-C46AD6CE68A3}"/>
          </ac:spMkLst>
        </pc:spChg>
        <pc:spChg chg="add del">
          <ac:chgData name="Michele Smith" userId="d772b28b-59ed-4cd2-b041-f3a7f14db27f" providerId="ADAL" clId="{FEBEE5A2-8B6F-4197-820E-24DEB84656BE}" dt="2024-10-28T22:45:38.617" v="37" actId="26606"/>
          <ac:spMkLst>
            <pc:docMk/>
            <pc:sldMk cId="1742941023" sldId="280"/>
            <ac:spMk id="47" creationId="{712E451E-151A-4910-BF41-6A040B65982B}"/>
          </ac:spMkLst>
        </pc:spChg>
        <pc:spChg chg="add del">
          <ac:chgData name="Michele Smith" userId="d772b28b-59ed-4cd2-b041-f3a7f14db27f" providerId="ADAL" clId="{FEBEE5A2-8B6F-4197-820E-24DEB84656BE}" dt="2024-10-28T22:45:38.617" v="37" actId="26606"/>
          <ac:spMkLst>
            <pc:docMk/>
            <pc:sldMk cId="1742941023" sldId="280"/>
            <ac:spMk id="49" creationId="{C296EFE4-A70C-4388-9A15-3F657B6615FD}"/>
          </ac:spMkLst>
        </pc:spChg>
        <pc:spChg chg="add del">
          <ac:chgData name="Michele Smith" userId="d772b28b-59ed-4cd2-b041-f3a7f14db27f" providerId="ADAL" clId="{FEBEE5A2-8B6F-4197-820E-24DEB84656BE}" dt="2024-10-28T22:45:38.617" v="37" actId="26606"/>
          <ac:spMkLst>
            <pc:docMk/>
            <pc:sldMk cId="1742941023" sldId="280"/>
            <ac:spMk id="51" creationId="{425EBAFC-9388-432A-BCFD-EEA2F410D8EC}"/>
          </ac:spMkLst>
        </pc:spChg>
        <pc:spChg chg="add del">
          <ac:chgData name="Michele Smith" userId="d772b28b-59ed-4cd2-b041-f3a7f14db27f" providerId="ADAL" clId="{FEBEE5A2-8B6F-4197-820E-24DEB84656BE}" dt="2024-10-28T22:45:44.545" v="39" actId="26606"/>
          <ac:spMkLst>
            <pc:docMk/>
            <pc:sldMk cId="1742941023" sldId="280"/>
            <ac:spMk id="68" creationId="{2FCAD798-DEC5-4392-90CE-C46AD6CE68A3}"/>
          </ac:spMkLst>
        </pc:spChg>
        <pc:spChg chg="add del">
          <ac:chgData name="Michele Smith" userId="d772b28b-59ed-4cd2-b041-f3a7f14db27f" providerId="ADAL" clId="{FEBEE5A2-8B6F-4197-820E-24DEB84656BE}" dt="2024-10-28T22:45:44.545" v="39" actId="26606"/>
          <ac:spMkLst>
            <pc:docMk/>
            <pc:sldMk cId="1742941023" sldId="280"/>
            <ac:spMk id="69" creationId="{02E8BD2A-4014-4DC6-A228-4ECE6A0AA6D1}"/>
          </ac:spMkLst>
        </pc:spChg>
        <pc:spChg chg="add del">
          <ac:chgData name="Michele Smith" userId="d772b28b-59ed-4cd2-b041-f3a7f14db27f" providerId="ADAL" clId="{FEBEE5A2-8B6F-4197-820E-24DEB84656BE}" dt="2024-10-28T22:49:40.726" v="59"/>
          <ac:spMkLst>
            <pc:docMk/>
            <pc:sldMk cId="1742941023" sldId="280"/>
            <ac:spMk id="74" creationId="{2FCAD798-DEC5-4392-90CE-C46AD6CE68A3}"/>
          </ac:spMkLst>
        </pc:spChg>
        <pc:grpChg chg="add del">
          <ac:chgData name="Michele Smith" userId="d772b28b-59ed-4cd2-b041-f3a7f14db27f" providerId="ADAL" clId="{FEBEE5A2-8B6F-4197-820E-24DEB84656BE}" dt="2024-10-28T22:58:36.284" v="90" actId="26606"/>
          <ac:grpSpMkLst>
            <pc:docMk/>
            <pc:sldMk cId="1742941023" sldId="280"/>
            <ac:grpSpMk id="4" creationId="{5B44741E-4F8A-4DC4-96E4-E4A2E555A88D}"/>
          </ac:grpSpMkLst>
        </pc:grpChg>
        <pc:grpChg chg="add del">
          <ac:chgData name="Michele Smith" userId="d772b28b-59ed-4cd2-b041-f3a7f14db27f" providerId="ADAL" clId="{FEBEE5A2-8B6F-4197-820E-24DEB84656BE}" dt="2024-10-28T22:58:36.284" v="90" actId="26606"/>
          <ac:grpSpMkLst>
            <pc:docMk/>
            <pc:sldMk cId="1742941023" sldId="280"/>
            <ac:grpSpMk id="6" creationId="{D4EC3799-3F52-48CE-85CC-83AED368EB42}"/>
          </ac:grpSpMkLst>
        </pc:grpChg>
        <pc:grpChg chg="add del">
          <ac:chgData name="Michele Smith" userId="d772b28b-59ed-4cd2-b041-f3a7f14db27f" providerId="ADAL" clId="{FEBEE5A2-8B6F-4197-820E-24DEB84656BE}" dt="2024-10-28T22:45:44.651" v="40" actId="26606"/>
          <ac:grpSpMkLst>
            <pc:docMk/>
            <pc:sldMk cId="1742941023" sldId="280"/>
            <ac:grpSpMk id="7" creationId="{5B44741E-4F8A-4DC4-96E4-E4A2E555A88D}"/>
          </ac:grpSpMkLst>
        </pc:grpChg>
        <pc:grpChg chg="add">
          <ac:chgData name="Michele Smith" userId="d772b28b-59ed-4cd2-b041-f3a7f14db27f" providerId="ADAL" clId="{FEBEE5A2-8B6F-4197-820E-24DEB84656BE}" dt="2024-10-28T23:01:34.410" v="113" actId="26606"/>
          <ac:grpSpMkLst>
            <pc:docMk/>
            <pc:sldMk cId="1742941023" sldId="280"/>
            <ac:grpSpMk id="13" creationId="{46AC64B6-5299-4EDC-A5BA-C486DE605216}"/>
          </ac:grpSpMkLst>
        </pc:grpChg>
        <pc:grpChg chg="add">
          <ac:chgData name="Michele Smith" userId="d772b28b-59ed-4cd2-b041-f3a7f14db27f" providerId="ADAL" clId="{FEBEE5A2-8B6F-4197-820E-24DEB84656BE}" dt="2024-10-28T23:01:34.410" v="113" actId="26606"/>
          <ac:grpSpMkLst>
            <pc:docMk/>
            <pc:sldMk cId="1742941023" sldId="280"/>
            <ac:grpSpMk id="15" creationId="{D4EC3799-3F52-48CE-85CC-83AED368EB42}"/>
          </ac:grpSpMkLst>
        </pc:grpChg>
        <pc:grpChg chg="add del">
          <ac:chgData name="Michele Smith" userId="d772b28b-59ed-4cd2-b041-f3a7f14db27f" providerId="ADAL" clId="{FEBEE5A2-8B6F-4197-820E-24DEB84656BE}" dt="2024-10-28T22:45:44.651" v="40" actId="26606"/>
          <ac:grpSpMkLst>
            <pc:docMk/>
            <pc:sldMk cId="1742941023" sldId="280"/>
            <ac:grpSpMk id="20" creationId="{97541F74-7AB4-44F5-B299-DC46587E96D6}"/>
          </ac:grpSpMkLst>
        </pc:grpChg>
        <pc:grpChg chg="add del">
          <ac:chgData name="Michele Smith" userId="d772b28b-59ed-4cd2-b041-f3a7f14db27f" providerId="ADAL" clId="{FEBEE5A2-8B6F-4197-820E-24DEB84656BE}" dt="2024-10-28T22:59:51.725" v="94" actId="26606"/>
          <ac:grpSpMkLst>
            <pc:docMk/>
            <pc:sldMk cId="1742941023" sldId="280"/>
            <ac:grpSpMk id="24" creationId="{5B44741E-4F8A-4DC4-96E4-E4A2E555A88D}"/>
          </ac:grpSpMkLst>
        </pc:grpChg>
        <pc:grpChg chg="add del">
          <ac:chgData name="Michele Smith" userId="d772b28b-59ed-4cd2-b041-f3a7f14db27f" providerId="ADAL" clId="{FEBEE5A2-8B6F-4197-820E-24DEB84656BE}" dt="2024-10-28T22:59:51.725" v="94" actId="26606"/>
          <ac:grpSpMkLst>
            <pc:docMk/>
            <pc:sldMk cId="1742941023" sldId="280"/>
            <ac:grpSpMk id="26" creationId="{F1ECA4FE-7D2F-4576-B767-3A5F5ABFE90F}"/>
          </ac:grpSpMkLst>
        </pc:grpChg>
        <pc:grpChg chg="add del">
          <ac:chgData name="Michele Smith" userId="d772b28b-59ed-4cd2-b041-f3a7f14db27f" providerId="ADAL" clId="{FEBEE5A2-8B6F-4197-820E-24DEB84656BE}" dt="2024-10-28T22:45:38.617" v="37" actId="26606"/>
          <ac:grpSpMkLst>
            <pc:docMk/>
            <pc:sldMk cId="1742941023" sldId="280"/>
            <ac:grpSpMk id="36" creationId="{5B44741E-4F8A-4DC4-96E4-E4A2E555A88D}"/>
          </ac:grpSpMkLst>
        </pc:grpChg>
        <pc:grpChg chg="add del">
          <ac:chgData name="Michele Smith" userId="d772b28b-59ed-4cd2-b041-f3a7f14db27f" providerId="ADAL" clId="{FEBEE5A2-8B6F-4197-820E-24DEB84656BE}" dt="2024-10-28T22:45:44.545" v="39" actId="26606"/>
          <ac:grpSpMkLst>
            <pc:docMk/>
            <pc:sldMk cId="1742941023" sldId="280"/>
            <ac:grpSpMk id="60" creationId="{5B44741E-4F8A-4DC4-96E4-E4A2E555A88D}"/>
          </ac:grpSpMkLst>
        </pc:grpChg>
        <pc:grpChg chg="add del">
          <ac:chgData name="Michele Smith" userId="d772b28b-59ed-4cd2-b041-f3a7f14db27f" providerId="ADAL" clId="{FEBEE5A2-8B6F-4197-820E-24DEB84656BE}" dt="2024-10-28T22:45:44.545" v="39" actId="26606"/>
          <ac:grpSpMkLst>
            <pc:docMk/>
            <pc:sldMk cId="1742941023" sldId="280"/>
            <ac:grpSpMk id="70" creationId="{BD0F43A4-A469-42F0-8A8C-C83267E7B156}"/>
          </ac:grpSpMkLst>
        </pc:grpChg>
        <pc:grpChg chg="add del">
          <ac:chgData name="Michele Smith" userId="d772b28b-59ed-4cd2-b041-f3a7f14db27f" providerId="ADAL" clId="{FEBEE5A2-8B6F-4197-820E-24DEB84656BE}" dt="2024-10-28T22:49:40.726" v="59"/>
          <ac:grpSpMkLst>
            <pc:docMk/>
            <pc:sldMk cId="1742941023" sldId="280"/>
            <ac:grpSpMk id="73" creationId="{5B44741E-4F8A-4DC4-96E4-E4A2E555A88D}"/>
          </ac:grpSpMkLst>
        </pc:grpChg>
        <pc:grpChg chg="add del">
          <ac:chgData name="Michele Smith" userId="d772b28b-59ed-4cd2-b041-f3a7f14db27f" providerId="ADAL" clId="{FEBEE5A2-8B6F-4197-820E-24DEB84656BE}" dt="2024-10-28T22:49:40.726" v="59"/>
          <ac:grpSpMkLst>
            <pc:docMk/>
            <pc:sldMk cId="1742941023" sldId="280"/>
            <ac:grpSpMk id="75" creationId="{F1ECA4FE-7D2F-4576-B767-3A5F5ABFE90F}"/>
          </ac:grpSpMkLst>
        </pc:grpChg>
        <pc:cxnChg chg="add">
          <ac:chgData name="Michele Smith" userId="d772b28b-59ed-4cd2-b041-f3a7f14db27f" providerId="ADAL" clId="{FEBEE5A2-8B6F-4197-820E-24DEB84656BE}" dt="2024-10-28T23:01:34.410" v="113" actId="26606"/>
          <ac:cxnSpMkLst>
            <pc:docMk/>
            <pc:sldMk cId="1742941023" sldId="280"/>
            <ac:cxnSpMk id="21" creationId="{789E20C7-BB50-4317-93C7-90C8ED80B275}"/>
          </ac:cxnSpMkLst>
        </pc:cxnChg>
        <pc:cxnChg chg="add del">
          <ac:chgData name="Michele Smith" userId="d772b28b-59ed-4cd2-b041-f3a7f14db27f" providerId="ADAL" clId="{FEBEE5A2-8B6F-4197-820E-24DEB84656BE}" dt="2024-10-28T22:58:36.284" v="90" actId="26606"/>
          <ac:cxnSpMkLst>
            <pc:docMk/>
            <pc:sldMk cId="1742941023" sldId="280"/>
            <ac:cxnSpMk id="22" creationId="{789E20C7-BB50-4317-93C7-90C8ED80B275}"/>
          </ac:cxnSpMkLst>
        </pc:cxnChg>
        <pc:cxnChg chg="add del">
          <ac:chgData name="Michele Smith" userId="d772b28b-59ed-4cd2-b041-f3a7f14db27f" providerId="ADAL" clId="{FEBEE5A2-8B6F-4197-820E-24DEB84656BE}" dt="2024-10-28T22:59:51.725" v="94" actId="26606"/>
          <ac:cxnSpMkLst>
            <pc:docMk/>
            <pc:sldMk cId="1742941023" sldId="280"/>
            <ac:cxnSpMk id="28" creationId="{E81F53E2-F556-42FA-8D24-113839EE19F8}"/>
          </ac:cxnSpMkLst>
        </pc:cxnChg>
        <pc:cxnChg chg="add del">
          <ac:chgData name="Michele Smith" userId="d772b28b-59ed-4cd2-b041-f3a7f14db27f" providerId="ADAL" clId="{FEBEE5A2-8B6F-4197-820E-24DEB84656BE}" dt="2024-10-28T22:49:40.726" v="59"/>
          <ac:cxnSpMkLst>
            <pc:docMk/>
            <pc:sldMk cId="1742941023" sldId="280"/>
            <ac:cxnSpMk id="77" creationId="{E81F53E2-F556-42FA-8D24-113839EE19F8}"/>
          </ac:cxnSpMkLst>
        </pc:cxnChg>
      </pc:sldChg>
      <pc:sldChg chg="addSp delSp modSp mod setBg setClrOvrMap delDesignElem">
        <pc:chgData name="Michele Smith" userId="d772b28b-59ed-4cd2-b041-f3a7f14db27f" providerId="ADAL" clId="{FEBEE5A2-8B6F-4197-820E-24DEB84656BE}" dt="2024-10-28T23:01:04.043" v="112"/>
        <pc:sldMkLst>
          <pc:docMk/>
          <pc:sldMk cId="2222648379" sldId="281"/>
        </pc:sldMkLst>
        <pc:spChg chg="mod">
          <ac:chgData name="Michele Smith" userId="d772b28b-59ed-4cd2-b041-f3a7f14db27f" providerId="ADAL" clId="{FEBEE5A2-8B6F-4197-820E-24DEB84656BE}" dt="2024-10-28T23:01:04.043" v="112"/>
          <ac:spMkLst>
            <pc:docMk/>
            <pc:sldMk cId="2222648379" sldId="281"/>
            <ac:spMk id="2" creationId="{461DD82B-88B5-4C12-BED6-50BB6D5CEDD5}"/>
          </ac:spMkLst>
        </pc:spChg>
        <pc:spChg chg="add del">
          <ac:chgData name="Michele Smith" userId="d772b28b-59ed-4cd2-b041-f3a7f14db27f" providerId="ADAL" clId="{FEBEE5A2-8B6F-4197-820E-24DEB84656BE}" dt="2024-10-28T22:49:40.726" v="59"/>
          <ac:spMkLst>
            <pc:docMk/>
            <pc:sldMk cId="2222648379" sldId="281"/>
            <ac:spMk id="10" creationId="{4E87B50C-BA86-4F51-A3E5-EE1354FCE4CC}"/>
          </ac:spMkLst>
        </pc:spChg>
        <pc:spChg chg="add del">
          <ac:chgData name="Michele Smith" userId="d772b28b-59ed-4cd2-b041-f3a7f14db27f" providerId="ADAL" clId="{FEBEE5A2-8B6F-4197-820E-24DEB84656BE}" dt="2024-10-28T22:49:40.726" v="59"/>
          <ac:spMkLst>
            <pc:docMk/>
            <pc:sldMk cId="2222648379" sldId="281"/>
            <ac:spMk id="12" creationId="{E7DC5BDA-5569-44D1-B022-C75E74FC53AB}"/>
          </ac:spMkLst>
        </pc:spChg>
        <pc:spChg chg="add del">
          <ac:chgData name="Michele Smith" userId="d772b28b-59ed-4cd2-b041-f3a7f14db27f" providerId="ADAL" clId="{FEBEE5A2-8B6F-4197-820E-24DEB84656BE}" dt="2024-10-28T22:49:40.726" v="59"/>
          <ac:spMkLst>
            <pc:docMk/>
            <pc:sldMk cId="2222648379" sldId="281"/>
            <ac:spMk id="14" creationId="{D0125878-85CE-4A00-BA94-36987E341060}"/>
          </ac:spMkLst>
        </pc:spChg>
        <pc:spChg chg="del">
          <ac:chgData name="Michele Smith" userId="d772b28b-59ed-4cd2-b041-f3a7f14db27f" providerId="ADAL" clId="{FEBEE5A2-8B6F-4197-820E-24DEB84656BE}" dt="2024-10-28T22:43:36.105" v="23"/>
          <ac:spMkLst>
            <pc:docMk/>
            <pc:sldMk cId="2222648379" sldId="281"/>
            <ac:spMk id="27" creationId="{A7CA9E50-B76A-428A-92C9-9BAC41446DEA}"/>
          </ac:spMkLst>
        </pc:spChg>
        <pc:spChg chg="del">
          <ac:chgData name="Michele Smith" userId="d772b28b-59ed-4cd2-b041-f3a7f14db27f" providerId="ADAL" clId="{FEBEE5A2-8B6F-4197-820E-24DEB84656BE}" dt="2024-10-28T22:43:36.105" v="23"/>
          <ac:spMkLst>
            <pc:docMk/>
            <pc:sldMk cId="2222648379" sldId="281"/>
            <ac:spMk id="29" creationId="{C85E3F79-81BB-4454-A267-DDCA4282462A}"/>
          </ac:spMkLst>
        </pc:spChg>
        <pc:spChg chg="del">
          <ac:chgData name="Michele Smith" userId="d772b28b-59ed-4cd2-b041-f3a7f14db27f" providerId="ADAL" clId="{FEBEE5A2-8B6F-4197-820E-24DEB84656BE}" dt="2024-10-28T22:43:36.105" v="23"/>
          <ac:spMkLst>
            <pc:docMk/>
            <pc:sldMk cId="2222648379" sldId="281"/>
            <ac:spMk id="31" creationId="{A1F375A4-17F0-4BA7-B751-68BFAAEC4F7F}"/>
          </ac:spMkLst>
        </pc:spChg>
        <pc:spChg chg="del">
          <ac:chgData name="Michele Smith" userId="d772b28b-59ed-4cd2-b041-f3a7f14db27f" providerId="ADAL" clId="{FEBEE5A2-8B6F-4197-820E-24DEB84656BE}" dt="2024-10-28T22:43:36.105" v="23"/>
          <ac:spMkLst>
            <pc:docMk/>
            <pc:sldMk cId="2222648379" sldId="281"/>
            <ac:spMk id="33" creationId="{5D2122D3-4056-4C50-B4AC-74BB2940E216}"/>
          </ac:spMkLst>
        </pc:spChg>
        <pc:graphicFrameChg chg="mod modGraphic">
          <ac:chgData name="Michele Smith" userId="d772b28b-59ed-4cd2-b041-f3a7f14db27f" providerId="ADAL" clId="{FEBEE5A2-8B6F-4197-820E-24DEB84656BE}" dt="2024-10-28T22:47:50.845" v="47" actId="26606"/>
          <ac:graphicFrameMkLst>
            <pc:docMk/>
            <pc:sldMk cId="2222648379" sldId="281"/>
            <ac:graphicFrameMk id="5" creationId="{3ECEA913-0A11-4E5A-B54D-00EDA917521C}"/>
          </ac:graphicFrameMkLst>
        </pc:graphicFrameChg>
      </pc:sldChg>
      <pc:sldChg chg="delSp setBg delDesignElem">
        <pc:chgData name="Michele Smith" userId="d772b28b-59ed-4cd2-b041-f3a7f14db27f" providerId="ADAL" clId="{FEBEE5A2-8B6F-4197-820E-24DEB84656BE}" dt="2024-10-28T22:50:34.886" v="67"/>
        <pc:sldMkLst>
          <pc:docMk/>
          <pc:sldMk cId="2826238992" sldId="283"/>
        </pc:sldMkLst>
        <pc:spChg chg="del">
          <ac:chgData name="Michele Smith" userId="d772b28b-59ed-4cd2-b041-f3a7f14db27f" providerId="ADAL" clId="{FEBEE5A2-8B6F-4197-820E-24DEB84656BE}" dt="2024-10-28T22:43:36.105" v="23"/>
          <ac:spMkLst>
            <pc:docMk/>
            <pc:sldMk cId="2826238992" sldId="283"/>
            <ac:spMk id="32" creationId="{DEB4B82D-A989-40D8-A457-F1D9C0345509}"/>
          </ac:spMkLst>
        </pc:spChg>
        <pc:grpChg chg="del">
          <ac:chgData name="Michele Smith" userId="d772b28b-59ed-4cd2-b041-f3a7f14db27f" providerId="ADAL" clId="{FEBEE5A2-8B6F-4197-820E-24DEB84656BE}" dt="2024-10-28T22:43:36.105" v="23"/>
          <ac:grpSpMkLst>
            <pc:docMk/>
            <pc:sldMk cId="2826238992" sldId="283"/>
            <ac:grpSpMk id="34" creationId="{67034349-EB95-4DEC-941A-A5BEB23CCC1B}"/>
          </ac:grpSpMkLst>
        </pc:grpChg>
        <pc:picChg chg="del">
          <ac:chgData name="Michele Smith" userId="d772b28b-59ed-4cd2-b041-f3a7f14db27f" providerId="ADAL" clId="{FEBEE5A2-8B6F-4197-820E-24DEB84656BE}" dt="2024-10-28T22:43:36.105" v="23"/>
          <ac:picMkLst>
            <pc:docMk/>
            <pc:sldMk cId="2826238992" sldId="283"/>
            <ac:picMk id="33" creationId="{14E99EC7-4ECA-46FD-A4EE-C28A8AC67373}"/>
          </ac:picMkLst>
        </pc:picChg>
      </pc:sldChg>
      <pc:sldChg chg="addSp delSp modSp mod setBg setClrOvrMap delDesignElem">
        <pc:chgData name="Michele Smith" userId="d772b28b-59ed-4cd2-b041-f3a7f14db27f" providerId="ADAL" clId="{FEBEE5A2-8B6F-4197-820E-24DEB84656BE}" dt="2024-10-28T22:59:52.984" v="101" actId="26606"/>
        <pc:sldMkLst>
          <pc:docMk/>
          <pc:sldMk cId="1247656785" sldId="288"/>
        </pc:sldMkLst>
        <pc:spChg chg="mod">
          <ac:chgData name="Michele Smith" userId="d772b28b-59ed-4cd2-b041-f3a7f14db27f" providerId="ADAL" clId="{FEBEE5A2-8B6F-4197-820E-24DEB84656BE}" dt="2024-10-28T22:48:54.851" v="51" actId="26606"/>
          <ac:spMkLst>
            <pc:docMk/>
            <pc:sldMk cId="1247656785" sldId="288"/>
            <ac:spMk id="2" creationId="{C7899ED8-8BF6-44ED-A3FF-3013E85052E0}"/>
          </ac:spMkLst>
        </pc:spChg>
        <pc:spChg chg="del">
          <ac:chgData name="Michele Smith" userId="d772b28b-59ed-4cd2-b041-f3a7f14db27f" providerId="ADAL" clId="{FEBEE5A2-8B6F-4197-820E-24DEB84656BE}" dt="2024-10-28T22:43:36.105" v="23"/>
          <ac:spMkLst>
            <pc:docMk/>
            <pc:sldMk cId="1247656785" sldId="288"/>
            <ac:spMk id="15" creationId="{48045460-25F8-40ED-9BCB-027C40E6B0E5}"/>
          </ac:spMkLst>
        </pc:spChg>
        <pc:spChg chg="add del">
          <ac:chgData name="Michele Smith" userId="d772b28b-59ed-4cd2-b041-f3a7f14db27f" providerId="ADAL" clId="{FEBEE5A2-8B6F-4197-820E-24DEB84656BE}" dt="2024-10-28T22:49:40.726" v="59"/>
          <ac:spMkLst>
            <pc:docMk/>
            <pc:sldMk cId="1247656785" sldId="288"/>
            <ac:spMk id="16" creationId="{2FCAD798-DEC5-4392-90CE-C46AD6CE68A3}"/>
          </ac:spMkLst>
        </pc:spChg>
        <pc:spChg chg="del">
          <ac:chgData name="Michele Smith" userId="d772b28b-59ed-4cd2-b041-f3a7f14db27f" providerId="ADAL" clId="{FEBEE5A2-8B6F-4197-820E-24DEB84656BE}" dt="2024-10-28T22:43:36.105" v="23"/>
          <ac:spMkLst>
            <pc:docMk/>
            <pc:sldMk cId="1247656785" sldId="288"/>
            <ac:spMk id="17" creationId="{26E826CA-0809-4053-BBBD-D644519122A8}"/>
          </ac:spMkLst>
        </pc:spChg>
        <pc:spChg chg="del">
          <ac:chgData name="Michele Smith" userId="d772b28b-59ed-4cd2-b041-f3a7f14db27f" providerId="ADAL" clId="{FEBEE5A2-8B6F-4197-820E-24DEB84656BE}" dt="2024-10-28T22:43:36.105" v="23"/>
          <ac:spMkLst>
            <pc:docMk/>
            <pc:sldMk cId="1247656785" sldId="288"/>
            <ac:spMk id="19" creationId="{7CE201F6-A6FC-4624-B774-1D2FCA3A7970}"/>
          </ac:spMkLst>
        </pc:spChg>
        <pc:spChg chg="del">
          <ac:chgData name="Michele Smith" userId="d772b28b-59ed-4cd2-b041-f3a7f14db27f" providerId="ADAL" clId="{FEBEE5A2-8B6F-4197-820E-24DEB84656BE}" dt="2024-10-28T22:43:36.105" v="23"/>
          <ac:spMkLst>
            <pc:docMk/>
            <pc:sldMk cId="1247656785" sldId="288"/>
            <ac:spMk id="21" creationId="{97E3E208-09BB-49A6-AC5B-365323B222D4}"/>
          </ac:spMkLst>
        </pc:spChg>
        <pc:spChg chg="add del">
          <ac:chgData name="Michele Smith" userId="d772b28b-59ed-4cd2-b041-f3a7f14db27f" providerId="ADAL" clId="{FEBEE5A2-8B6F-4197-820E-24DEB84656BE}" dt="2024-10-28T22:59:52.984" v="101" actId="26606"/>
          <ac:spMkLst>
            <pc:docMk/>
            <pc:sldMk cId="1247656785" sldId="288"/>
            <ac:spMk id="24" creationId="{2FCAD798-DEC5-4392-90CE-C46AD6CE68A3}"/>
          </ac:spMkLst>
        </pc:spChg>
        <pc:grpChg chg="add del">
          <ac:chgData name="Michele Smith" userId="d772b28b-59ed-4cd2-b041-f3a7f14db27f" providerId="ADAL" clId="{FEBEE5A2-8B6F-4197-820E-24DEB84656BE}" dt="2024-10-28T22:49:40.726" v="59"/>
          <ac:grpSpMkLst>
            <pc:docMk/>
            <pc:sldMk cId="1247656785" sldId="288"/>
            <ac:grpSpMk id="4" creationId="{5B44741E-4F8A-4DC4-96E4-E4A2E555A88D}"/>
          </ac:grpSpMkLst>
        </pc:grpChg>
        <pc:grpChg chg="add del">
          <ac:chgData name="Michele Smith" userId="d772b28b-59ed-4cd2-b041-f3a7f14db27f" providerId="ADAL" clId="{FEBEE5A2-8B6F-4197-820E-24DEB84656BE}" dt="2024-10-28T22:59:52.984" v="101" actId="26606"/>
          <ac:grpSpMkLst>
            <pc:docMk/>
            <pc:sldMk cId="1247656785" sldId="288"/>
            <ac:grpSpMk id="5" creationId="{5B44741E-4F8A-4DC4-96E4-E4A2E555A88D}"/>
          </ac:grpSpMkLst>
        </pc:grpChg>
        <pc:grpChg chg="del">
          <ac:chgData name="Michele Smith" userId="d772b28b-59ed-4cd2-b041-f3a7f14db27f" providerId="ADAL" clId="{FEBEE5A2-8B6F-4197-820E-24DEB84656BE}" dt="2024-10-28T22:43:36.105" v="23"/>
          <ac:grpSpMkLst>
            <pc:docMk/>
            <pc:sldMk cId="1247656785" sldId="288"/>
            <ac:grpSpMk id="7" creationId="{C7572773-EFED-4240-886B-69624490C9C9}"/>
          </ac:grpSpMkLst>
        </pc:grpChg>
        <pc:grpChg chg="add del">
          <ac:chgData name="Michele Smith" userId="d772b28b-59ed-4cd2-b041-f3a7f14db27f" providerId="ADAL" clId="{FEBEE5A2-8B6F-4197-820E-24DEB84656BE}" dt="2024-10-28T22:49:40.726" v="59"/>
          <ac:grpSpMkLst>
            <pc:docMk/>
            <pc:sldMk cId="1247656785" sldId="288"/>
            <ac:grpSpMk id="18" creationId="{D4EC3799-3F52-48CE-85CC-83AED368EB42}"/>
          </ac:grpSpMkLst>
        </pc:grpChg>
        <pc:grpChg chg="add del">
          <ac:chgData name="Michele Smith" userId="d772b28b-59ed-4cd2-b041-f3a7f14db27f" providerId="ADAL" clId="{FEBEE5A2-8B6F-4197-820E-24DEB84656BE}" dt="2024-10-28T22:59:52.984" v="101" actId="26606"/>
          <ac:grpSpMkLst>
            <pc:docMk/>
            <pc:sldMk cId="1247656785" sldId="288"/>
            <ac:grpSpMk id="25" creationId="{D4EC3799-3F52-48CE-85CC-83AED368EB42}"/>
          </ac:grpSpMkLst>
        </pc:grpChg>
        <pc:cxnChg chg="del">
          <ac:chgData name="Michele Smith" userId="d772b28b-59ed-4cd2-b041-f3a7f14db27f" providerId="ADAL" clId="{FEBEE5A2-8B6F-4197-820E-24DEB84656BE}" dt="2024-10-28T22:43:36.105" v="23"/>
          <ac:cxnSpMkLst>
            <pc:docMk/>
            <pc:sldMk cId="1247656785" sldId="288"/>
            <ac:cxnSpMk id="13" creationId="{B3C176ED-7D6F-4F56-A1F8-9687B0C63187}"/>
          </ac:cxnSpMkLst>
        </pc:cxnChg>
        <pc:cxnChg chg="add del">
          <ac:chgData name="Michele Smith" userId="d772b28b-59ed-4cd2-b041-f3a7f14db27f" providerId="ADAL" clId="{FEBEE5A2-8B6F-4197-820E-24DEB84656BE}" dt="2024-10-28T22:49:40.726" v="59"/>
          <ac:cxnSpMkLst>
            <pc:docMk/>
            <pc:sldMk cId="1247656785" sldId="288"/>
            <ac:cxnSpMk id="22" creationId="{789E20C7-BB50-4317-93C7-90C8ED80B275}"/>
          </ac:cxnSpMkLst>
        </pc:cxnChg>
        <pc:cxnChg chg="del">
          <ac:chgData name="Michele Smith" userId="d772b28b-59ed-4cd2-b041-f3a7f14db27f" providerId="ADAL" clId="{FEBEE5A2-8B6F-4197-820E-24DEB84656BE}" dt="2024-10-28T22:43:36.105" v="23"/>
          <ac:cxnSpMkLst>
            <pc:docMk/>
            <pc:sldMk cId="1247656785" sldId="288"/>
            <ac:cxnSpMk id="23" creationId="{C09DEA72-C51E-4A4A-9E85-AF6F3F9E917E}"/>
          </ac:cxnSpMkLst>
        </pc:cxnChg>
        <pc:cxnChg chg="add del">
          <ac:chgData name="Michele Smith" userId="d772b28b-59ed-4cd2-b041-f3a7f14db27f" providerId="ADAL" clId="{FEBEE5A2-8B6F-4197-820E-24DEB84656BE}" dt="2024-10-28T22:59:52.984" v="101" actId="26606"/>
          <ac:cxnSpMkLst>
            <pc:docMk/>
            <pc:sldMk cId="1247656785" sldId="288"/>
            <ac:cxnSpMk id="27" creationId="{789E20C7-BB50-4317-93C7-90C8ED80B275}"/>
          </ac:cxnSpMkLst>
        </pc:cxnChg>
      </pc:sldChg>
      <pc:sldChg chg="addSp delSp modSp mod setBg setClrOvrMap delDesignElem">
        <pc:chgData name="Michele Smith" userId="d772b28b-59ed-4cd2-b041-f3a7f14db27f" providerId="ADAL" clId="{FEBEE5A2-8B6F-4197-820E-24DEB84656BE}" dt="2024-10-28T23:01:52.635" v="115" actId="26606"/>
        <pc:sldMkLst>
          <pc:docMk/>
          <pc:sldMk cId="3467518765" sldId="298"/>
        </pc:sldMkLst>
        <pc:spChg chg="mod">
          <ac:chgData name="Michele Smith" userId="d772b28b-59ed-4cd2-b041-f3a7f14db27f" providerId="ADAL" clId="{FEBEE5A2-8B6F-4197-820E-24DEB84656BE}" dt="2024-10-28T23:01:52.635" v="115" actId="26606"/>
          <ac:spMkLst>
            <pc:docMk/>
            <pc:sldMk cId="3467518765" sldId="298"/>
            <ac:spMk id="2" creationId="{3E4217C8-652E-4E0B-92C8-225E6955FD9A}"/>
          </ac:spMkLst>
        </pc:spChg>
        <pc:spChg chg="add">
          <ac:chgData name="Michele Smith" userId="d772b28b-59ed-4cd2-b041-f3a7f14db27f" providerId="ADAL" clId="{FEBEE5A2-8B6F-4197-820E-24DEB84656BE}" dt="2024-10-28T23:01:52.635" v="115" actId="26606"/>
          <ac:spMkLst>
            <pc:docMk/>
            <pc:sldMk cId="3467518765" sldId="298"/>
            <ac:spMk id="14" creationId="{CB300B9C-C1F6-47BC-A43F-3B172CD7FF3C}"/>
          </ac:spMkLst>
        </pc:spChg>
        <pc:spChg chg="del">
          <ac:chgData name="Michele Smith" userId="d772b28b-59ed-4cd2-b041-f3a7f14db27f" providerId="ADAL" clId="{FEBEE5A2-8B6F-4197-820E-24DEB84656BE}" dt="2024-10-28T22:43:36.105" v="23"/>
          <ac:spMkLst>
            <pc:docMk/>
            <pc:sldMk cId="3467518765" sldId="298"/>
            <ac:spMk id="15" creationId="{48045460-25F8-40ED-9BCB-027C40E6B0E5}"/>
          </ac:spMkLst>
        </pc:spChg>
        <pc:spChg chg="add del">
          <ac:chgData name="Michele Smith" userId="d772b28b-59ed-4cd2-b041-f3a7f14db27f" providerId="ADAL" clId="{FEBEE5A2-8B6F-4197-820E-24DEB84656BE}" dt="2024-10-28T22:59:57.823" v="109" actId="26606"/>
          <ac:spMkLst>
            <pc:docMk/>
            <pc:sldMk cId="3467518765" sldId="298"/>
            <ac:spMk id="16" creationId="{2FCAD798-DEC5-4392-90CE-C46AD6CE68A3}"/>
          </ac:spMkLst>
        </pc:spChg>
        <pc:spChg chg="del">
          <ac:chgData name="Michele Smith" userId="d772b28b-59ed-4cd2-b041-f3a7f14db27f" providerId="ADAL" clId="{FEBEE5A2-8B6F-4197-820E-24DEB84656BE}" dt="2024-10-28T22:43:36.105" v="23"/>
          <ac:spMkLst>
            <pc:docMk/>
            <pc:sldMk cId="3467518765" sldId="298"/>
            <ac:spMk id="17" creationId="{26E826CA-0809-4053-BBBD-D644519122A8}"/>
          </ac:spMkLst>
        </pc:spChg>
        <pc:spChg chg="del">
          <ac:chgData name="Michele Smith" userId="d772b28b-59ed-4cd2-b041-f3a7f14db27f" providerId="ADAL" clId="{FEBEE5A2-8B6F-4197-820E-24DEB84656BE}" dt="2024-10-28T22:43:36.105" v="23"/>
          <ac:spMkLst>
            <pc:docMk/>
            <pc:sldMk cId="3467518765" sldId="298"/>
            <ac:spMk id="19" creationId="{7CE201F6-A6FC-4624-B774-1D2FCA3A7970}"/>
          </ac:spMkLst>
        </pc:spChg>
        <pc:spChg chg="del">
          <ac:chgData name="Michele Smith" userId="d772b28b-59ed-4cd2-b041-f3a7f14db27f" providerId="ADAL" clId="{FEBEE5A2-8B6F-4197-820E-24DEB84656BE}" dt="2024-10-28T22:43:36.105" v="23"/>
          <ac:spMkLst>
            <pc:docMk/>
            <pc:sldMk cId="3467518765" sldId="298"/>
            <ac:spMk id="21" creationId="{97E3E208-09BB-49A6-AC5B-365323B222D4}"/>
          </ac:spMkLst>
        </pc:spChg>
        <pc:grpChg chg="add del">
          <ac:chgData name="Michele Smith" userId="d772b28b-59ed-4cd2-b041-f3a7f14db27f" providerId="ADAL" clId="{FEBEE5A2-8B6F-4197-820E-24DEB84656BE}" dt="2024-10-28T22:59:57.823" v="109" actId="26606"/>
          <ac:grpSpMkLst>
            <pc:docMk/>
            <pc:sldMk cId="3467518765" sldId="298"/>
            <ac:grpSpMk id="4" creationId="{5B44741E-4F8A-4DC4-96E4-E4A2E555A88D}"/>
          </ac:grpSpMkLst>
        </pc:grpChg>
        <pc:grpChg chg="add">
          <ac:chgData name="Michele Smith" userId="d772b28b-59ed-4cd2-b041-f3a7f14db27f" providerId="ADAL" clId="{FEBEE5A2-8B6F-4197-820E-24DEB84656BE}" dt="2024-10-28T23:01:52.635" v="115" actId="26606"/>
          <ac:grpSpMkLst>
            <pc:docMk/>
            <pc:sldMk cId="3467518765" sldId="298"/>
            <ac:grpSpMk id="5" creationId="{46AC64B6-5299-4EDC-A5BA-C486DE605216}"/>
          </ac:grpSpMkLst>
        </pc:grpChg>
        <pc:grpChg chg="add">
          <ac:chgData name="Michele Smith" userId="d772b28b-59ed-4cd2-b041-f3a7f14db27f" providerId="ADAL" clId="{FEBEE5A2-8B6F-4197-820E-24DEB84656BE}" dt="2024-10-28T23:01:52.635" v="115" actId="26606"/>
          <ac:grpSpMkLst>
            <pc:docMk/>
            <pc:sldMk cId="3467518765" sldId="298"/>
            <ac:grpSpMk id="6" creationId="{D4EC3799-3F52-48CE-85CC-83AED368EB42}"/>
          </ac:grpSpMkLst>
        </pc:grpChg>
        <pc:grpChg chg="del">
          <ac:chgData name="Michele Smith" userId="d772b28b-59ed-4cd2-b041-f3a7f14db27f" providerId="ADAL" clId="{FEBEE5A2-8B6F-4197-820E-24DEB84656BE}" dt="2024-10-28T22:43:36.105" v="23"/>
          <ac:grpSpMkLst>
            <pc:docMk/>
            <pc:sldMk cId="3467518765" sldId="298"/>
            <ac:grpSpMk id="7" creationId="{C7572773-EFED-4240-886B-69624490C9C9}"/>
          </ac:grpSpMkLst>
        </pc:grpChg>
        <pc:grpChg chg="add del">
          <ac:chgData name="Michele Smith" userId="d772b28b-59ed-4cd2-b041-f3a7f14db27f" providerId="ADAL" clId="{FEBEE5A2-8B6F-4197-820E-24DEB84656BE}" dt="2024-10-28T22:59:57.823" v="109" actId="26606"/>
          <ac:grpSpMkLst>
            <pc:docMk/>
            <pc:sldMk cId="3467518765" sldId="298"/>
            <ac:grpSpMk id="18" creationId="{D4EC3799-3F52-48CE-85CC-83AED368EB42}"/>
          </ac:grpSpMkLst>
        </pc:grpChg>
        <pc:cxnChg chg="del">
          <ac:chgData name="Michele Smith" userId="d772b28b-59ed-4cd2-b041-f3a7f14db27f" providerId="ADAL" clId="{FEBEE5A2-8B6F-4197-820E-24DEB84656BE}" dt="2024-10-28T22:43:36.105" v="23"/>
          <ac:cxnSpMkLst>
            <pc:docMk/>
            <pc:sldMk cId="3467518765" sldId="298"/>
            <ac:cxnSpMk id="13" creationId="{B3C176ED-7D6F-4F56-A1F8-9687B0C63187}"/>
          </ac:cxnSpMkLst>
        </pc:cxnChg>
        <pc:cxnChg chg="add">
          <ac:chgData name="Michele Smith" userId="d772b28b-59ed-4cd2-b041-f3a7f14db27f" providerId="ADAL" clId="{FEBEE5A2-8B6F-4197-820E-24DEB84656BE}" dt="2024-10-28T23:01:52.635" v="115" actId="26606"/>
          <ac:cxnSpMkLst>
            <pc:docMk/>
            <pc:sldMk cId="3467518765" sldId="298"/>
            <ac:cxnSpMk id="20" creationId="{789E20C7-BB50-4317-93C7-90C8ED80B275}"/>
          </ac:cxnSpMkLst>
        </pc:cxnChg>
        <pc:cxnChg chg="add del">
          <ac:chgData name="Michele Smith" userId="d772b28b-59ed-4cd2-b041-f3a7f14db27f" providerId="ADAL" clId="{FEBEE5A2-8B6F-4197-820E-24DEB84656BE}" dt="2024-10-28T22:59:57.823" v="109" actId="26606"/>
          <ac:cxnSpMkLst>
            <pc:docMk/>
            <pc:sldMk cId="3467518765" sldId="298"/>
            <ac:cxnSpMk id="22" creationId="{789E20C7-BB50-4317-93C7-90C8ED80B275}"/>
          </ac:cxnSpMkLst>
        </pc:cxnChg>
        <pc:cxnChg chg="del">
          <ac:chgData name="Michele Smith" userId="d772b28b-59ed-4cd2-b041-f3a7f14db27f" providerId="ADAL" clId="{FEBEE5A2-8B6F-4197-820E-24DEB84656BE}" dt="2024-10-28T22:43:36.105" v="23"/>
          <ac:cxnSpMkLst>
            <pc:docMk/>
            <pc:sldMk cId="3467518765" sldId="298"/>
            <ac:cxnSpMk id="23" creationId="{C09DEA72-C51E-4A4A-9E85-AF6F3F9E917E}"/>
          </ac:cxnSpMkLst>
        </pc:cxnChg>
      </pc:sldChg>
      <pc:sldChg chg="addSp delSp modSp mod setBg delDesignElem">
        <pc:chgData name="Michele Smith" userId="d772b28b-59ed-4cd2-b041-f3a7f14db27f" providerId="ADAL" clId="{FEBEE5A2-8B6F-4197-820E-24DEB84656BE}" dt="2024-10-28T23:22:18.366" v="155" actId="14100"/>
        <pc:sldMkLst>
          <pc:docMk/>
          <pc:sldMk cId="3605552981" sldId="299"/>
        </pc:sldMkLst>
        <pc:spChg chg="del">
          <ac:chgData name="Michele Smith" userId="d772b28b-59ed-4cd2-b041-f3a7f14db27f" providerId="ADAL" clId="{FEBEE5A2-8B6F-4197-820E-24DEB84656BE}" dt="2024-10-28T22:43:36.105" v="23"/>
          <ac:spMkLst>
            <pc:docMk/>
            <pc:sldMk cId="3605552981" sldId="299"/>
            <ac:spMk id="75" creationId="{9B796F99-70AC-4221-AB20-DFE9599613B9}"/>
          </ac:spMkLst>
        </pc:spChg>
        <pc:grpChg chg="del">
          <ac:chgData name="Michele Smith" userId="d772b28b-59ed-4cd2-b041-f3a7f14db27f" providerId="ADAL" clId="{FEBEE5A2-8B6F-4197-820E-24DEB84656BE}" dt="2024-10-28T22:43:36.105" v="23"/>
          <ac:grpSpMkLst>
            <pc:docMk/>
            <pc:sldMk cId="3605552981" sldId="299"/>
            <ac:grpSpMk id="74" creationId="{A35723D1-BE23-4F7B-872D-35CA6D17FB79}"/>
          </ac:grpSpMkLst>
        </pc:grpChg>
        <pc:grpChg chg="del">
          <ac:chgData name="Michele Smith" userId="d772b28b-59ed-4cd2-b041-f3a7f14db27f" providerId="ADAL" clId="{FEBEE5A2-8B6F-4197-820E-24DEB84656BE}" dt="2024-10-28T22:43:36.105" v="23"/>
          <ac:grpSpMkLst>
            <pc:docMk/>
            <pc:sldMk cId="3605552981" sldId="299"/>
            <ac:grpSpMk id="78" creationId="{1488DB6F-238F-4BEF-B28F-87D9F674A343}"/>
          </ac:grpSpMkLst>
        </pc:grpChg>
        <pc:picChg chg="add del mod">
          <ac:chgData name="Michele Smith" userId="d772b28b-59ed-4cd2-b041-f3a7f14db27f" providerId="ADAL" clId="{FEBEE5A2-8B6F-4197-820E-24DEB84656BE}" dt="2024-10-28T23:21:20.676" v="149" actId="478"/>
          <ac:picMkLst>
            <pc:docMk/>
            <pc:sldMk cId="3605552981" sldId="299"/>
            <ac:picMk id="4" creationId="{9485B8CB-E42B-0D12-0237-295F9224CB0E}"/>
          </ac:picMkLst>
        </pc:picChg>
        <pc:picChg chg="add mod">
          <ac:chgData name="Michele Smith" userId="d772b28b-59ed-4cd2-b041-f3a7f14db27f" providerId="ADAL" clId="{FEBEE5A2-8B6F-4197-820E-24DEB84656BE}" dt="2024-10-28T23:22:18.366" v="155" actId="14100"/>
          <ac:picMkLst>
            <pc:docMk/>
            <pc:sldMk cId="3605552981" sldId="299"/>
            <ac:picMk id="6" creationId="{D1C9BC1D-DE14-9375-B200-BA0E3F68E593}"/>
          </ac:picMkLst>
        </pc:picChg>
        <pc:picChg chg="del">
          <ac:chgData name="Michele Smith" userId="d772b28b-59ed-4cd2-b041-f3a7f14db27f" providerId="ADAL" clId="{FEBEE5A2-8B6F-4197-820E-24DEB84656BE}" dt="2024-10-28T23:19:46.869" v="143" actId="478"/>
          <ac:picMkLst>
            <pc:docMk/>
            <pc:sldMk cId="3605552981" sldId="299"/>
            <ac:picMk id="18" creationId="{90029008-9510-481F-9F80-926CA26EA27F}"/>
          </ac:picMkLst>
        </pc:picChg>
        <pc:cxnChg chg="del">
          <ac:chgData name="Michele Smith" userId="d772b28b-59ed-4cd2-b041-f3a7f14db27f" providerId="ADAL" clId="{FEBEE5A2-8B6F-4197-820E-24DEB84656BE}" dt="2024-10-28T22:43:36.105" v="23"/>
          <ac:cxnSpMkLst>
            <pc:docMk/>
            <pc:sldMk cId="3605552981" sldId="299"/>
            <ac:cxnSpMk id="76" creationId="{CF2CD8F0-C030-420D-9AA6-5D9243779F82}"/>
          </ac:cxnSpMkLst>
        </pc:cxnChg>
        <pc:cxnChg chg="del">
          <ac:chgData name="Michele Smith" userId="d772b28b-59ed-4cd2-b041-f3a7f14db27f" providerId="ADAL" clId="{FEBEE5A2-8B6F-4197-820E-24DEB84656BE}" dt="2024-10-28T22:43:36.105" v="23"/>
          <ac:cxnSpMkLst>
            <pc:docMk/>
            <pc:sldMk cId="3605552981" sldId="299"/>
            <ac:cxnSpMk id="77" creationId="{3017F138-68A9-4F3F-B240-D26602C26CB7}"/>
          </ac:cxnSpMkLst>
        </pc:cxnChg>
      </pc:sldChg>
      <pc:sldChg chg="delSp mod setBg delAnim delDesignElem">
        <pc:chgData name="Michele Smith" userId="d772b28b-59ed-4cd2-b041-f3a7f14db27f" providerId="ADAL" clId="{FEBEE5A2-8B6F-4197-820E-24DEB84656BE}" dt="2024-10-28T23:26:05.330" v="161" actId="478"/>
        <pc:sldMkLst>
          <pc:docMk/>
          <pc:sldMk cId="3428623789" sldId="300"/>
        </pc:sldMkLst>
        <pc:grpChg chg="del">
          <ac:chgData name="Michele Smith" userId="d772b28b-59ed-4cd2-b041-f3a7f14db27f" providerId="ADAL" clId="{FEBEE5A2-8B6F-4197-820E-24DEB84656BE}" dt="2024-10-28T22:43:36.105" v="23"/>
          <ac:grpSpMkLst>
            <pc:docMk/>
            <pc:sldMk cId="3428623789" sldId="300"/>
            <ac:grpSpMk id="36" creationId="{A35723D1-BE23-4F7B-872D-35CA6D17FB79}"/>
          </ac:grpSpMkLst>
        </pc:grpChg>
        <pc:picChg chg="del">
          <ac:chgData name="Michele Smith" userId="d772b28b-59ed-4cd2-b041-f3a7f14db27f" providerId="ADAL" clId="{FEBEE5A2-8B6F-4197-820E-24DEB84656BE}" dt="2024-10-28T23:26:05.330" v="161" actId="478"/>
          <ac:picMkLst>
            <pc:docMk/>
            <pc:sldMk cId="3428623789" sldId="300"/>
            <ac:picMk id="32" creationId="{C1C676B5-8514-4463-AC81-54CADBA93304}"/>
          </ac:picMkLst>
        </pc:picChg>
        <pc:cxnChg chg="del">
          <ac:chgData name="Michele Smith" userId="d772b28b-59ed-4cd2-b041-f3a7f14db27f" providerId="ADAL" clId="{FEBEE5A2-8B6F-4197-820E-24DEB84656BE}" dt="2024-10-28T22:43:36.105" v="23"/>
          <ac:cxnSpMkLst>
            <pc:docMk/>
            <pc:sldMk cId="3428623789" sldId="300"/>
            <ac:cxnSpMk id="42" creationId="{CF2CD8F0-C030-420D-9AA6-5D9243779F82}"/>
          </ac:cxnSpMkLst>
        </pc:cxnChg>
      </pc:sldChg>
      <pc:sldChg chg="addSp delSp modSp mod setBg delDesignElem">
        <pc:chgData name="Michele Smith" userId="d772b28b-59ed-4cd2-b041-f3a7f14db27f" providerId="ADAL" clId="{FEBEE5A2-8B6F-4197-820E-24DEB84656BE}" dt="2024-10-28T23:37:01.510" v="183" actId="14100"/>
        <pc:sldMkLst>
          <pc:docMk/>
          <pc:sldMk cId="3826110297" sldId="301"/>
        </pc:sldMkLst>
        <pc:spChg chg="mod">
          <ac:chgData name="Michele Smith" userId="d772b28b-59ed-4cd2-b041-f3a7f14db27f" providerId="ADAL" clId="{FEBEE5A2-8B6F-4197-820E-24DEB84656BE}" dt="2024-10-28T23:37:01.510" v="183" actId="14100"/>
          <ac:spMkLst>
            <pc:docMk/>
            <pc:sldMk cId="3826110297" sldId="301"/>
            <ac:spMk id="3" creationId="{6CE14A58-109F-4ECA-85A5-4FC7E0AEBCCE}"/>
          </ac:spMkLst>
        </pc:spChg>
        <pc:spChg chg="mod">
          <ac:chgData name="Michele Smith" userId="d772b28b-59ed-4cd2-b041-f3a7f14db27f" providerId="ADAL" clId="{FEBEE5A2-8B6F-4197-820E-24DEB84656BE}" dt="2024-10-28T23:32:37.781" v="178" actId="207"/>
          <ac:spMkLst>
            <pc:docMk/>
            <pc:sldMk cId="3826110297" sldId="301"/>
            <ac:spMk id="8" creationId="{BC73AFCC-39C9-4CC6-B959-23C65068C09B}"/>
          </ac:spMkLst>
        </pc:spChg>
        <pc:spChg chg="del">
          <ac:chgData name="Michele Smith" userId="d772b28b-59ed-4cd2-b041-f3a7f14db27f" providerId="ADAL" clId="{FEBEE5A2-8B6F-4197-820E-24DEB84656BE}" dt="2024-10-28T22:43:36.105" v="23"/>
          <ac:spMkLst>
            <pc:docMk/>
            <pc:sldMk cId="3826110297" sldId="301"/>
            <ac:spMk id="36" creationId="{9B796F99-70AC-4221-AB20-DFE9599613B9}"/>
          </ac:spMkLst>
        </pc:spChg>
        <pc:grpChg chg="del">
          <ac:chgData name="Michele Smith" userId="d772b28b-59ed-4cd2-b041-f3a7f14db27f" providerId="ADAL" clId="{FEBEE5A2-8B6F-4197-820E-24DEB84656BE}" dt="2024-10-28T22:43:36.105" v="23"/>
          <ac:grpSpMkLst>
            <pc:docMk/>
            <pc:sldMk cId="3826110297" sldId="301"/>
            <ac:grpSpMk id="33" creationId="{A35723D1-BE23-4F7B-872D-35CA6D17FB79}"/>
          </ac:grpSpMkLst>
        </pc:grpChg>
        <pc:grpChg chg="del">
          <ac:chgData name="Michele Smith" userId="d772b28b-59ed-4cd2-b041-f3a7f14db27f" providerId="ADAL" clId="{FEBEE5A2-8B6F-4197-820E-24DEB84656BE}" dt="2024-10-28T22:43:36.105" v="23"/>
          <ac:grpSpMkLst>
            <pc:docMk/>
            <pc:sldMk cId="3826110297" sldId="301"/>
            <ac:grpSpMk id="35" creationId="{1488DB6F-238F-4BEF-B28F-87D9F674A343}"/>
          </ac:grpSpMkLst>
        </pc:grpChg>
        <pc:picChg chg="add mod">
          <ac:chgData name="Michele Smith" userId="d772b28b-59ed-4cd2-b041-f3a7f14db27f" providerId="ADAL" clId="{FEBEE5A2-8B6F-4197-820E-24DEB84656BE}" dt="2024-10-28T23:25:45.452" v="160" actId="1076"/>
          <ac:picMkLst>
            <pc:docMk/>
            <pc:sldMk cId="3826110297" sldId="301"/>
            <ac:picMk id="4" creationId="{76046123-003B-449C-AF1B-85B378E3BF63}"/>
          </ac:picMkLst>
        </pc:picChg>
        <pc:picChg chg="del">
          <ac:chgData name="Michele Smith" userId="d772b28b-59ed-4cd2-b041-f3a7f14db27f" providerId="ADAL" clId="{FEBEE5A2-8B6F-4197-820E-24DEB84656BE}" dt="2024-10-28T23:22:53.066" v="156" actId="478"/>
          <ac:picMkLst>
            <pc:docMk/>
            <pc:sldMk cId="3826110297" sldId="301"/>
            <ac:picMk id="5" creationId="{036754CB-1F5A-4CDF-9B7F-35D913AF6D87}"/>
          </ac:picMkLst>
        </pc:picChg>
        <pc:cxnChg chg="del">
          <ac:chgData name="Michele Smith" userId="d772b28b-59ed-4cd2-b041-f3a7f14db27f" providerId="ADAL" clId="{FEBEE5A2-8B6F-4197-820E-24DEB84656BE}" dt="2024-10-28T22:43:36.105" v="23"/>
          <ac:cxnSpMkLst>
            <pc:docMk/>
            <pc:sldMk cId="3826110297" sldId="301"/>
            <ac:cxnSpMk id="34" creationId="{CF2CD8F0-C030-420D-9AA6-5D9243779F82}"/>
          </ac:cxnSpMkLst>
        </pc:cxnChg>
        <pc:cxnChg chg="del">
          <ac:chgData name="Michele Smith" userId="d772b28b-59ed-4cd2-b041-f3a7f14db27f" providerId="ADAL" clId="{FEBEE5A2-8B6F-4197-820E-24DEB84656BE}" dt="2024-10-28T22:43:36.105" v="23"/>
          <ac:cxnSpMkLst>
            <pc:docMk/>
            <pc:sldMk cId="3826110297" sldId="301"/>
            <ac:cxnSpMk id="37" creationId="{3017F138-68A9-4F3F-B240-D26602C26CB7}"/>
          </ac:cxnSpMkLst>
        </pc:cxnChg>
      </pc:sldChg>
      <pc:sldChg chg="addSp delSp modSp mod setBg delDesignElem">
        <pc:chgData name="Michele Smith" userId="d772b28b-59ed-4cd2-b041-f3a7f14db27f" providerId="ADAL" clId="{FEBEE5A2-8B6F-4197-820E-24DEB84656BE}" dt="2024-10-28T23:19:25.694" v="142" actId="14100"/>
        <pc:sldMkLst>
          <pc:docMk/>
          <pc:sldMk cId="4262847399" sldId="303"/>
        </pc:sldMkLst>
        <pc:spChg chg="mod">
          <ac:chgData name="Michele Smith" userId="d772b28b-59ed-4cd2-b041-f3a7f14db27f" providerId="ADAL" clId="{FEBEE5A2-8B6F-4197-820E-24DEB84656BE}" dt="2024-10-28T22:43:36.418" v="25" actId="27636"/>
          <ac:spMkLst>
            <pc:docMk/>
            <pc:sldMk cId="4262847399" sldId="303"/>
            <ac:spMk id="3" creationId="{6CE14A58-109F-4ECA-85A5-4FC7E0AEBCCE}"/>
          </ac:spMkLst>
        </pc:spChg>
        <pc:spChg chg="del">
          <ac:chgData name="Michele Smith" userId="d772b28b-59ed-4cd2-b041-f3a7f14db27f" providerId="ADAL" clId="{FEBEE5A2-8B6F-4197-820E-24DEB84656BE}" dt="2024-10-28T23:16:43.558" v="135" actId="478"/>
          <ac:spMkLst>
            <pc:docMk/>
            <pc:sldMk cId="4262847399" sldId="303"/>
            <ac:spMk id="6" creationId="{67FCE4F4-E87F-4CB8-803B-3BBD47F8DE11}"/>
          </ac:spMkLst>
        </pc:spChg>
        <pc:spChg chg="del">
          <ac:chgData name="Michele Smith" userId="d772b28b-59ed-4cd2-b041-f3a7f14db27f" providerId="ADAL" clId="{FEBEE5A2-8B6F-4197-820E-24DEB84656BE}" dt="2024-10-28T22:43:36.105" v="23"/>
          <ac:spMkLst>
            <pc:docMk/>
            <pc:sldMk cId="4262847399" sldId="303"/>
            <ac:spMk id="29" creationId="{BC940E9A-BC73-4828-82AC-C6F5C978497D}"/>
          </ac:spMkLst>
        </pc:spChg>
        <pc:grpChg chg="del">
          <ac:chgData name="Michele Smith" userId="d772b28b-59ed-4cd2-b041-f3a7f14db27f" providerId="ADAL" clId="{FEBEE5A2-8B6F-4197-820E-24DEB84656BE}" dt="2024-10-28T22:43:36.105" v="23"/>
          <ac:grpSpMkLst>
            <pc:docMk/>
            <pc:sldMk cId="4262847399" sldId="303"/>
            <ac:grpSpMk id="13" creationId="{A35723D1-BE23-4F7B-872D-35CA6D17FB79}"/>
          </ac:grpSpMkLst>
        </pc:grpChg>
        <pc:grpChg chg="del">
          <ac:chgData name="Michele Smith" userId="d772b28b-59ed-4cd2-b041-f3a7f14db27f" providerId="ADAL" clId="{FEBEE5A2-8B6F-4197-820E-24DEB84656BE}" dt="2024-10-28T22:43:36.105" v="23"/>
          <ac:grpSpMkLst>
            <pc:docMk/>
            <pc:sldMk cId="4262847399" sldId="303"/>
            <ac:grpSpMk id="21" creationId="{8166578C-4316-4C10-89C0-CBAD8BCB6B7E}"/>
          </ac:grpSpMkLst>
        </pc:grpChg>
        <pc:picChg chg="add mod">
          <ac:chgData name="Michele Smith" userId="d772b28b-59ed-4cd2-b041-f3a7f14db27f" providerId="ADAL" clId="{FEBEE5A2-8B6F-4197-820E-24DEB84656BE}" dt="2024-10-28T23:19:25.694" v="142" actId="14100"/>
          <ac:picMkLst>
            <pc:docMk/>
            <pc:sldMk cId="4262847399" sldId="303"/>
            <ac:picMk id="4" creationId="{F936765D-A2D5-6BBF-0E4D-A5353FFE271F}"/>
          </ac:picMkLst>
        </pc:picChg>
        <pc:picChg chg="del">
          <ac:chgData name="Michele Smith" userId="d772b28b-59ed-4cd2-b041-f3a7f14db27f" providerId="ADAL" clId="{FEBEE5A2-8B6F-4197-820E-24DEB84656BE}" dt="2024-10-28T23:16:43.558" v="135" actId="478"/>
          <ac:picMkLst>
            <pc:docMk/>
            <pc:sldMk cId="4262847399" sldId="303"/>
            <ac:picMk id="5" creationId="{113556C1-2E85-4113-B79B-40F815BE429B}"/>
          </ac:picMkLst>
        </pc:picChg>
        <pc:cxnChg chg="del">
          <ac:chgData name="Michele Smith" userId="d772b28b-59ed-4cd2-b041-f3a7f14db27f" providerId="ADAL" clId="{FEBEE5A2-8B6F-4197-820E-24DEB84656BE}" dt="2024-10-28T22:43:36.105" v="23"/>
          <ac:cxnSpMkLst>
            <pc:docMk/>
            <pc:sldMk cId="4262847399" sldId="303"/>
            <ac:cxnSpMk id="19" creationId="{CF2CD8F0-C030-420D-9AA6-5D9243779F82}"/>
          </ac:cxnSpMkLst>
        </pc:cxnChg>
        <pc:cxnChg chg="del">
          <ac:chgData name="Michele Smith" userId="d772b28b-59ed-4cd2-b041-f3a7f14db27f" providerId="ADAL" clId="{FEBEE5A2-8B6F-4197-820E-24DEB84656BE}" dt="2024-10-28T22:43:36.105" v="23"/>
          <ac:cxnSpMkLst>
            <pc:docMk/>
            <pc:sldMk cId="4262847399" sldId="303"/>
            <ac:cxnSpMk id="31" creationId="{62EBB388-E9A7-4AEA-BCD7-0922DECAF12E}"/>
          </ac:cxnSpMkLst>
        </pc:cxnChg>
      </pc:sldChg>
      <pc:sldChg chg="modSp mod setBg modAnim">
        <pc:chgData name="Michele Smith" userId="d772b28b-59ed-4cd2-b041-f3a7f14db27f" providerId="ADAL" clId="{FEBEE5A2-8B6F-4197-820E-24DEB84656BE}" dt="2024-10-28T23:40:34.981" v="214"/>
        <pc:sldMkLst>
          <pc:docMk/>
          <pc:sldMk cId="2279821309" sldId="305"/>
        </pc:sldMkLst>
        <pc:spChg chg="mod">
          <ac:chgData name="Michele Smith" userId="d772b28b-59ed-4cd2-b041-f3a7f14db27f" providerId="ADAL" clId="{FEBEE5A2-8B6F-4197-820E-24DEB84656BE}" dt="2024-10-28T23:04:12.386" v="128" actId="207"/>
          <ac:spMkLst>
            <pc:docMk/>
            <pc:sldMk cId="2279821309" sldId="305"/>
            <ac:spMk id="2" creationId="{9B6B5FF6-E9D0-4A30-B722-DBCE5F26A795}"/>
          </ac:spMkLst>
        </pc:spChg>
        <pc:spChg chg="mod">
          <ac:chgData name="Michele Smith" userId="d772b28b-59ed-4cd2-b041-f3a7f14db27f" providerId="ADAL" clId="{FEBEE5A2-8B6F-4197-820E-24DEB84656BE}" dt="2024-10-28T23:04:18.630" v="129" actId="207"/>
          <ac:spMkLst>
            <pc:docMk/>
            <pc:sldMk cId="2279821309" sldId="305"/>
            <ac:spMk id="3" creationId="{FD735EA9-1765-4AE8-BD43-665A74FC5497}"/>
          </ac:spMkLst>
        </pc:spChg>
        <pc:spChg chg="mod">
          <ac:chgData name="Michele Smith" userId="d772b28b-59ed-4cd2-b041-f3a7f14db27f" providerId="ADAL" clId="{FEBEE5A2-8B6F-4197-820E-24DEB84656BE}" dt="2024-10-28T23:04:34.648" v="131" actId="207"/>
          <ac:spMkLst>
            <pc:docMk/>
            <pc:sldMk cId="2279821309" sldId="305"/>
            <ac:spMk id="5" creationId="{79DECFB2-5C0C-4D10-8840-C2B10B494E8B}"/>
          </ac:spMkLst>
        </pc:spChg>
        <pc:spChg chg="mod">
          <ac:chgData name="Michele Smith" userId="d772b28b-59ed-4cd2-b041-f3a7f14db27f" providerId="ADAL" clId="{FEBEE5A2-8B6F-4197-820E-24DEB84656BE}" dt="2024-10-28T23:04:23.364" v="130" actId="207"/>
          <ac:spMkLst>
            <pc:docMk/>
            <pc:sldMk cId="2279821309" sldId="305"/>
            <ac:spMk id="6" creationId="{E33432B5-EAE5-4120-9166-B919889BA3B5}"/>
          </ac:spMkLst>
        </pc:spChg>
      </pc:sldChg>
      <pc:sldChg chg="addSp delSp modSp mod setBg delDesignElem">
        <pc:chgData name="Michele Smith" userId="d772b28b-59ed-4cd2-b041-f3a7f14db27f" providerId="ADAL" clId="{FEBEE5A2-8B6F-4197-820E-24DEB84656BE}" dt="2024-10-28T23:31:49.828" v="175" actId="1076"/>
        <pc:sldMkLst>
          <pc:docMk/>
          <pc:sldMk cId="4164386030" sldId="306"/>
        </pc:sldMkLst>
        <pc:spChg chg="del">
          <ac:chgData name="Michele Smith" userId="d772b28b-59ed-4cd2-b041-f3a7f14db27f" providerId="ADAL" clId="{FEBEE5A2-8B6F-4197-820E-24DEB84656BE}" dt="2024-10-28T22:43:36.105" v="23"/>
          <ac:spMkLst>
            <pc:docMk/>
            <pc:sldMk cId="4164386030" sldId="306"/>
            <ac:spMk id="52" creationId="{E336C991-AA99-423E-8FE1-5BA9C97F2C77}"/>
          </ac:spMkLst>
        </pc:spChg>
        <pc:grpChg chg="del">
          <ac:chgData name="Michele Smith" userId="d772b28b-59ed-4cd2-b041-f3a7f14db27f" providerId="ADAL" clId="{FEBEE5A2-8B6F-4197-820E-24DEB84656BE}" dt="2024-10-28T22:43:36.105" v="23"/>
          <ac:grpSpMkLst>
            <pc:docMk/>
            <pc:sldMk cId="4164386030" sldId="306"/>
            <ac:grpSpMk id="36" creationId="{A35723D1-BE23-4F7B-872D-35CA6D17FB79}"/>
          </ac:grpSpMkLst>
        </pc:grpChg>
        <pc:grpChg chg="del">
          <ac:chgData name="Michele Smith" userId="d772b28b-59ed-4cd2-b041-f3a7f14db27f" providerId="ADAL" clId="{FEBEE5A2-8B6F-4197-820E-24DEB84656BE}" dt="2024-10-28T22:43:36.105" v="23"/>
          <ac:grpSpMkLst>
            <pc:docMk/>
            <pc:sldMk cId="4164386030" sldId="306"/>
            <ac:grpSpMk id="44" creationId="{71315106-A7B3-4730-9E6C-5A878C46681B}"/>
          </ac:grpSpMkLst>
        </pc:grpChg>
        <pc:picChg chg="add mod">
          <ac:chgData name="Michele Smith" userId="d772b28b-59ed-4cd2-b041-f3a7f14db27f" providerId="ADAL" clId="{FEBEE5A2-8B6F-4197-820E-24DEB84656BE}" dt="2024-10-28T23:31:49.828" v="175" actId="1076"/>
          <ac:picMkLst>
            <pc:docMk/>
            <pc:sldMk cId="4164386030" sldId="306"/>
            <ac:picMk id="4" creationId="{1B4B376E-0768-1B1D-1AFD-8B70652E128A}"/>
          </ac:picMkLst>
        </pc:picChg>
        <pc:picChg chg="del">
          <ac:chgData name="Michele Smith" userId="d772b28b-59ed-4cd2-b041-f3a7f14db27f" providerId="ADAL" clId="{FEBEE5A2-8B6F-4197-820E-24DEB84656BE}" dt="2024-10-28T23:26:23.341" v="162" actId="478"/>
          <ac:picMkLst>
            <pc:docMk/>
            <pc:sldMk cId="4164386030" sldId="306"/>
            <ac:picMk id="28" creationId="{FFA30FFD-F7DB-407F-92F7-5335E04A8569}"/>
          </ac:picMkLst>
        </pc:picChg>
        <pc:cxnChg chg="del">
          <ac:chgData name="Michele Smith" userId="d772b28b-59ed-4cd2-b041-f3a7f14db27f" providerId="ADAL" clId="{FEBEE5A2-8B6F-4197-820E-24DEB84656BE}" dt="2024-10-28T22:43:36.105" v="23"/>
          <ac:cxnSpMkLst>
            <pc:docMk/>
            <pc:sldMk cId="4164386030" sldId="306"/>
            <ac:cxnSpMk id="42" creationId="{CF2CD8F0-C030-420D-9AA6-5D9243779F82}"/>
          </ac:cxnSpMkLst>
        </pc:cxnChg>
        <pc:cxnChg chg="del">
          <ac:chgData name="Michele Smith" userId="d772b28b-59ed-4cd2-b041-f3a7f14db27f" providerId="ADAL" clId="{FEBEE5A2-8B6F-4197-820E-24DEB84656BE}" dt="2024-10-28T22:43:36.105" v="23"/>
          <ac:cxnSpMkLst>
            <pc:docMk/>
            <pc:sldMk cId="4164386030" sldId="306"/>
            <ac:cxnSpMk id="54" creationId="{D2B860ED-0E27-4D8E-B5F4-C8C3F33C7234}"/>
          </ac:cxnSpMkLst>
        </pc:cxnChg>
      </pc:sldChg>
      <pc:sldChg chg="modAnim">
        <pc:chgData name="Michele Smith" userId="d772b28b-59ed-4cd2-b041-f3a7f14db27f" providerId="ADAL" clId="{FEBEE5A2-8B6F-4197-820E-24DEB84656BE}" dt="2024-10-28T23:41:11.564" v="217"/>
        <pc:sldMkLst>
          <pc:docMk/>
          <pc:sldMk cId="2195006439" sldId="310"/>
        </pc:sldMkLst>
      </pc:sldChg>
      <pc:sldChg chg="addSp delSp modSp mod setBg setClrOvrMap">
        <pc:chgData name="Michele Smith" userId="d772b28b-59ed-4cd2-b041-f3a7f14db27f" providerId="ADAL" clId="{FEBEE5A2-8B6F-4197-820E-24DEB84656BE}" dt="2024-10-28T23:31:26.280" v="173" actId="26606"/>
        <pc:sldMkLst>
          <pc:docMk/>
          <pc:sldMk cId="1057738701" sldId="313"/>
        </pc:sldMkLst>
        <pc:spChg chg="mod">
          <ac:chgData name="Michele Smith" userId="d772b28b-59ed-4cd2-b041-f3a7f14db27f" providerId="ADAL" clId="{FEBEE5A2-8B6F-4197-820E-24DEB84656BE}" dt="2024-10-28T23:31:26.280" v="173" actId="26606"/>
          <ac:spMkLst>
            <pc:docMk/>
            <pc:sldMk cId="1057738701" sldId="313"/>
            <ac:spMk id="2" creationId="{F166C718-C41E-4F92-AFD6-AAA2E09C8F27}"/>
          </ac:spMkLst>
        </pc:spChg>
        <pc:spChg chg="mod">
          <ac:chgData name="Michele Smith" userId="d772b28b-59ed-4cd2-b041-f3a7f14db27f" providerId="ADAL" clId="{FEBEE5A2-8B6F-4197-820E-24DEB84656BE}" dt="2024-10-28T23:31:26.280" v="173" actId="26606"/>
          <ac:spMkLst>
            <pc:docMk/>
            <pc:sldMk cId="1057738701" sldId="313"/>
            <ac:spMk id="3" creationId="{200A044F-CBB7-4CA0-9AEB-5C9C6B70A097}"/>
          </ac:spMkLst>
        </pc:spChg>
        <pc:spChg chg="add del">
          <ac:chgData name="Michele Smith" userId="d772b28b-59ed-4cd2-b041-f3a7f14db27f" providerId="ADAL" clId="{FEBEE5A2-8B6F-4197-820E-24DEB84656BE}" dt="2024-10-28T23:03:16.873" v="122" actId="26606"/>
          <ac:spMkLst>
            <pc:docMk/>
            <pc:sldMk cId="1057738701" sldId="313"/>
            <ac:spMk id="19" creationId="{65E02BB6-9053-4979-968B-17E0EF2A5811}"/>
          </ac:spMkLst>
        </pc:spChg>
        <pc:spChg chg="add del">
          <ac:chgData name="Michele Smith" userId="d772b28b-59ed-4cd2-b041-f3a7f14db27f" providerId="ADAL" clId="{FEBEE5A2-8B6F-4197-820E-24DEB84656BE}" dt="2024-10-28T23:31:26.280" v="173" actId="26606"/>
          <ac:spMkLst>
            <pc:docMk/>
            <pc:sldMk cId="1057738701" sldId="313"/>
            <ac:spMk id="24" creationId="{D8B83461-3D44-4B22-BF2D-725D75C5416B}"/>
          </ac:spMkLst>
        </pc:spChg>
        <pc:spChg chg="add">
          <ac:chgData name="Michele Smith" userId="d772b28b-59ed-4cd2-b041-f3a7f14db27f" providerId="ADAL" clId="{FEBEE5A2-8B6F-4197-820E-24DEB84656BE}" dt="2024-10-28T23:31:26.280" v="173" actId="26606"/>
          <ac:spMkLst>
            <pc:docMk/>
            <pc:sldMk cId="1057738701" sldId="313"/>
            <ac:spMk id="29" creationId="{C314C310-850D-4491-AA52-C75BEA68B68C}"/>
          </ac:spMkLst>
        </pc:spChg>
        <pc:spChg chg="add">
          <ac:chgData name="Michele Smith" userId="d772b28b-59ed-4cd2-b041-f3a7f14db27f" providerId="ADAL" clId="{FEBEE5A2-8B6F-4197-820E-24DEB84656BE}" dt="2024-10-28T23:31:26.280" v="173" actId="26606"/>
          <ac:spMkLst>
            <pc:docMk/>
            <pc:sldMk cId="1057738701" sldId="313"/>
            <ac:spMk id="37" creationId="{0308D749-5984-4BB8-A788-A85D24304A0A}"/>
          </ac:spMkLst>
        </pc:spChg>
        <pc:spChg chg="add">
          <ac:chgData name="Michele Smith" userId="d772b28b-59ed-4cd2-b041-f3a7f14db27f" providerId="ADAL" clId="{FEBEE5A2-8B6F-4197-820E-24DEB84656BE}" dt="2024-10-28T23:31:26.280" v="173" actId="26606"/>
          <ac:spMkLst>
            <pc:docMk/>
            <pc:sldMk cId="1057738701" sldId="313"/>
            <ac:spMk id="39" creationId="{95B8172D-A4C8-41B4-8991-78BBEC4039D5}"/>
          </ac:spMkLst>
        </pc:spChg>
        <pc:grpChg chg="add del">
          <ac:chgData name="Michele Smith" userId="d772b28b-59ed-4cd2-b041-f3a7f14db27f" providerId="ADAL" clId="{FEBEE5A2-8B6F-4197-820E-24DEB84656BE}" dt="2024-10-28T23:03:16.873" v="122" actId="26606"/>
          <ac:grpSpMkLst>
            <pc:docMk/>
            <pc:sldMk cId="1057738701" sldId="313"/>
            <ac:grpSpMk id="12" creationId="{ABEA2F5B-C6EF-489E-A73C-BFDD2CF65B45}"/>
          </ac:grpSpMkLst>
        </pc:grpChg>
        <pc:grpChg chg="add del">
          <ac:chgData name="Michele Smith" userId="d772b28b-59ed-4cd2-b041-f3a7f14db27f" providerId="ADAL" clId="{FEBEE5A2-8B6F-4197-820E-24DEB84656BE}" dt="2024-10-28T23:31:26.280" v="173" actId="26606"/>
          <ac:grpSpMkLst>
            <pc:docMk/>
            <pc:sldMk cId="1057738701" sldId="313"/>
            <ac:grpSpMk id="21" creationId="{DB71D7F9-C3CF-4185-A787-4CAC80A5E94F}"/>
          </ac:grpSpMkLst>
        </pc:grpChg>
        <pc:grpChg chg="add">
          <ac:chgData name="Michele Smith" userId="d772b28b-59ed-4cd2-b041-f3a7f14db27f" providerId="ADAL" clId="{FEBEE5A2-8B6F-4197-820E-24DEB84656BE}" dt="2024-10-28T23:31:26.280" v="173" actId="26606"/>
          <ac:grpSpMkLst>
            <pc:docMk/>
            <pc:sldMk cId="1057738701" sldId="313"/>
            <ac:grpSpMk id="31" creationId="{D4EC3799-3F52-48CE-85CC-83AED368EB42}"/>
          </ac:grpSpMkLst>
        </pc:grpChg>
        <pc:picChg chg="del mod">
          <ac:chgData name="Michele Smith" userId="d772b28b-59ed-4cd2-b041-f3a7f14db27f" providerId="ADAL" clId="{FEBEE5A2-8B6F-4197-820E-24DEB84656BE}" dt="2024-10-28T23:03:20.394" v="124" actId="478"/>
          <ac:picMkLst>
            <pc:docMk/>
            <pc:sldMk cId="1057738701" sldId="313"/>
            <ac:picMk id="7" creationId="{4CBF41BA-573B-44D6-AF1E-A5EC7DEBC217}"/>
          </ac:picMkLst>
        </pc:picChg>
        <pc:cxnChg chg="add">
          <ac:chgData name="Michele Smith" userId="d772b28b-59ed-4cd2-b041-f3a7f14db27f" providerId="ADAL" clId="{FEBEE5A2-8B6F-4197-820E-24DEB84656BE}" dt="2024-10-28T23:31:26.280" v="173" actId="26606"/>
          <ac:cxnSpMkLst>
            <pc:docMk/>
            <pc:sldMk cId="1057738701" sldId="313"/>
            <ac:cxnSpMk id="35" creationId="{789E20C7-BB50-4317-93C7-90C8ED80B275}"/>
          </ac:cxnSpMkLst>
        </pc:cxnChg>
      </pc:sldChg>
      <pc:sldChg chg="addSp delSp modSp mod setBg delDesignElem">
        <pc:chgData name="Michele Smith" userId="d772b28b-59ed-4cd2-b041-f3a7f14db27f" providerId="ADAL" clId="{FEBEE5A2-8B6F-4197-820E-24DEB84656BE}" dt="2024-10-28T22:59:53.898" v="102" actId="26606"/>
        <pc:sldMkLst>
          <pc:docMk/>
          <pc:sldMk cId="4261350774" sldId="314"/>
        </pc:sldMkLst>
        <pc:spChg chg="mod">
          <ac:chgData name="Michele Smith" userId="d772b28b-59ed-4cd2-b041-f3a7f14db27f" providerId="ADAL" clId="{FEBEE5A2-8B6F-4197-820E-24DEB84656BE}" dt="2024-10-28T22:59:53.898" v="102" actId="26606"/>
          <ac:spMkLst>
            <pc:docMk/>
            <pc:sldMk cId="4261350774" sldId="314"/>
            <ac:spMk id="4" creationId="{8D35E297-5AE0-43D6-AB72-426731188116}"/>
          </ac:spMkLst>
        </pc:spChg>
        <pc:spChg chg="add del">
          <ac:chgData name="Michele Smith" userId="d772b28b-59ed-4cd2-b041-f3a7f14db27f" providerId="ADAL" clId="{FEBEE5A2-8B6F-4197-820E-24DEB84656BE}" dt="2024-10-28T22:59:53.898" v="102" actId="26606"/>
          <ac:spMkLst>
            <pc:docMk/>
            <pc:sldMk cId="4261350774" sldId="314"/>
            <ac:spMk id="20" creationId="{5669AB50-4CAD-4D10-A09A-A0C01AF9E6F6}"/>
          </ac:spMkLst>
        </pc:spChg>
        <pc:spChg chg="add del">
          <ac:chgData name="Michele Smith" userId="d772b28b-59ed-4cd2-b041-f3a7f14db27f" providerId="ADAL" clId="{FEBEE5A2-8B6F-4197-820E-24DEB84656BE}" dt="2024-10-28T22:49:40.726" v="59"/>
          <ac:spMkLst>
            <pc:docMk/>
            <pc:sldMk cId="4261350774" sldId="314"/>
            <ac:spMk id="21" creationId="{5669AB50-4CAD-4D10-A09A-A0C01AF9E6F6}"/>
          </ac:spMkLst>
        </pc:spChg>
        <pc:spChg chg="del">
          <ac:chgData name="Michele Smith" userId="d772b28b-59ed-4cd2-b041-f3a7f14db27f" providerId="ADAL" clId="{FEBEE5A2-8B6F-4197-820E-24DEB84656BE}" dt="2024-10-28T22:43:36.105" v="23"/>
          <ac:spMkLst>
            <pc:docMk/>
            <pc:sldMk cId="4261350774" sldId="314"/>
            <ac:spMk id="27" creationId="{12A3A34B-F13A-40B6-99A9-41598F4401E9}"/>
          </ac:spMkLst>
        </pc:spChg>
        <pc:grpChg chg="add del">
          <ac:chgData name="Michele Smith" userId="d772b28b-59ed-4cd2-b041-f3a7f14db27f" providerId="ADAL" clId="{FEBEE5A2-8B6F-4197-820E-24DEB84656BE}" dt="2024-10-28T22:49:40.726" v="59"/>
          <ac:grpSpMkLst>
            <pc:docMk/>
            <pc:sldMk cId="4261350774" sldId="314"/>
            <ac:grpSpMk id="8" creationId="{5A992EA8-A2AE-480C-BFF9-7B134643975C}"/>
          </ac:grpSpMkLst>
        </pc:grpChg>
        <pc:grpChg chg="add del">
          <ac:chgData name="Michele Smith" userId="d772b28b-59ed-4cd2-b041-f3a7f14db27f" providerId="ADAL" clId="{FEBEE5A2-8B6F-4197-820E-24DEB84656BE}" dt="2024-10-28T22:59:53.898" v="102" actId="26606"/>
          <ac:grpSpMkLst>
            <pc:docMk/>
            <pc:sldMk cId="4261350774" sldId="314"/>
            <ac:grpSpMk id="9" creationId="{5A992EA8-A2AE-480C-BFF9-7B134643975C}"/>
          </ac:grpSpMkLst>
        </pc:grpChg>
        <pc:grpChg chg="del">
          <ac:chgData name="Michele Smith" userId="d772b28b-59ed-4cd2-b041-f3a7f14db27f" providerId="ADAL" clId="{FEBEE5A2-8B6F-4197-820E-24DEB84656BE}" dt="2024-10-28T22:43:36.105" v="23"/>
          <ac:grpSpMkLst>
            <pc:docMk/>
            <pc:sldMk cId="4261350774" sldId="314"/>
            <ac:grpSpMk id="11" creationId="{70F82E3E-E291-4077-9561-D03BD8817A6B}"/>
          </ac:grpSpMkLst>
        </pc:grpChg>
        <pc:grpChg chg="del">
          <ac:chgData name="Michele Smith" userId="d772b28b-59ed-4cd2-b041-f3a7f14db27f" providerId="ADAL" clId="{FEBEE5A2-8B6F-4197-820E-24DEB84656BE}" dt="2024-10-28T22:43:36.105" v="23"/>
          <ac:grpSpMkLst>
            <pc:docMk/>
            <pc:sldMk cId="4261350774" sldId="314"/>
            <ac:grpSpMk id="19" creationId="{17E54A9A-C353-44DE-A4F2-CB4451345A22}"/>
          </ac:grpSpMkLst>
        </pc:grpChg>
        <pc:grpChg chg="add del">
          <ac:chgData name="Michele Smith" userId="d772b28b-59ed-4cd2-b041-f3a7f14db27f" providerId="ADAL" clId="{FEBEE5A2-8B6F-4197-820E-24DEB84656BE}" dt="2024-10-28T22:59:53.898" v="102" actId="26606"/>
          <ac:grpSpMkLst>
            <pc:docMk/>
            <pc:sldMk cId="4261350774" sldId="314"/>
            <ac:grpSpMk id="22" creationId="{68B27BBA-AE99-4D00-A26E-0B49DA4B37AC}"/>
          </ac:grpSpMkLst>
        </pc:grpChg>
        <pc:graphicFrameChg chg="mod modGraphic">
          <ac:chgData name="Michele Smith" userId="d772b28b-59ed-4cd2-b041-f3a7f14db27f" providerId="ADAL" clId="{FEBEE5A2-8B6F-4197-820E-24DEB84656BE}" dt="2024-10-28T22:59:53.898" v="102" actId="26606"/>
          <ac:graphicFrameMkLst>
            <pc:docMk/>
            <pc:sldMk cId="4261350774" sldId="314"/>
            <ac:graphicFrameMk id="6" creationId="{A8B84721-0B55-4CC3-A6E3-C07E890F6592}"/>
          </ac:graphicFrameMkLst>
        </pc:graphicFrameChg>
        <pc:cxnChg chg="del">
          <ac:chgData name="Michele Smith" userId="d772b28b-59ed-4cd2-b041-f3a7f14db27f" providerId="ADAL" clId="{FEBEE5A2-8B6F-4197-820E-24DEB84656BE}" dt="2024-10-28T22:43:36.105" v="23"/>
          <ac:cxnSpMkLst>
            <pc:docMk/>
            <pc:sldMk cId="4261350774" sldId="314"/>
            <ac:cxnSpMk id="17" creationId="{9A5BFCFB-CCDF-43A8-888F-E16CF73D2F8D}"/>
          </ac:cxnSpMkLst>
        </pc:cxnChg>
        <pc:cxnChg chg="del">
          <ac:chgData name="Michele Smith" userId="d772b28b-59ed-4cd2-b041-f3a7f14db27f" providerId="ADAL" clId="{FEBEE5A2-8B6F-4197-820E-24DEB84656BE}" dt="2024-10-28T22:43:36.105" v="23"/>
          <ac:cxnSpMkLst>
            <pc:docMk/>
            <pc:sldMk cId="4261350774" sldId="314"/>
            <ac:cxnSpMk id="29" creationId="{0ADC4750-67CB-4B67-B80F-E157788C031F}"/>
          </ac:cxnSpMkLst>
        </pc:cxnChg>
      </pc:sldChg>
      <pc:sldMasterChg chg="setBg modSldLayout">
        <pc:chgData name="Michele Smith" userId="d772b28b-59ed-4cd2-b041-f3a7f14db27f" providerId="ADAL" clId="{FEBEE5A2-8B6F-4197-820E-24DEB84656BE}" dt="2024-10-28T22:59:52.807" v="100"/>
        <pc:sldMasterMkLst>
          <pc:docMk/>
          <pc:sldMasterMk cId="3545160809" sldId="2147483850"/>
        </pc:sldMasterMkLst>
        <pc:sldLayoutChg chg="setBg">
          <pc:chgData name="Michele Smith" userId="d772b28b-59ed-4cd2-b041-f3a7f14db27f" providerId="ADAL" clId="{FEBEE5A2-8B6F-4197-820E-24DEB84656BE}" dt="2024-10-28T22:59:51.846" v="95"/>
          <pc:sldLayoutMkLst>
            <pc:docMk/>
            <pc:sldMasterMk cId="3545160809" sldId="2147483850"/>
            <pc:sldLayoutMk cId="652076321" sldId="2147483851"/>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2228174855" sldId="2147483852"/>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2296087749" sldId="2147483853"/>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3837697308" sldId="2147483854"/>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310749478" sldId="2147483855"/>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3765575261" sldId="2147483856"/>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3803463769" sldId="2147483857"/>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4060947512" sldId="2147483858"/>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1097725428" sldId="2147483859"/>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151325947" sldId="2147483860"/>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2296689734" sldId="2147483861"/>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956479097" sldId="2147483862"/>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3892013495" sldId="2147483863"/>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4094185485" sldId="2147483864"/>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2062592661" sldId="2147483865"/>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3800559774" sldId="2147483866"/>
          </pc:sldLayoutMkLst>
        </pc:sldLayoutChg>
        <pc:sldLayoutChg chg="setBg">
          <pc:chgData name="Michele Smith" userId="d772b28b-59ed-4cd2-b041-f3a7f14db27f" providerId="ADAL" clId="{FEBEE5A2-8B6F-4197-820E-24DEB84656BE}" dt="2024-10-28T22:59:51.846" v="95"/>
          <pc:sldLayoutMkLst>
            <pc:docMk/>
            <pc:sldMasterMk cId="3545160809" sldId="2147483850"/>
            <pc:sldLayoutMk cId="2359719311" sldId="214748386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newhanovertownship028.sharepoint.com/sites/SharePoint/Finance/Budget/Master%20Budget/Master%20Budget%20Worksheet.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https://newhanovertownship028.sharepoint.com/sites/SharePoint/Finance/Budget/Master%20Budget/Master%20Budget%20Workshee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newhanovertownship028.sharepoint.com/sites/SharePoint/Finance/Budget/Master%20Budget/Master%20Budget%20Workshee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newhanovertownship028.sharepoint.com/sites/SharePoint/Finance/Budget/Master%20Budget/Master%20Budget%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solidFill>
                  <a:sysClr val="windowText" lastClr="000000"/>
                </a:solidFill>
                <a:latin typeface="Times New Roman" panose="02020603050405020304" pitchFamily="18" charset="0"/>
                <a:cs typeface="Times New Roman" panose="02020603050405020304" pitchFamily="18" charset="0"/>
              </a:rPr>
              <a:t>2025 APPROPRIATIONS BY FUND</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26890995563480852"/>
          <c:y val="0.17023962678449148"/>
          <c:w val="0.47766608169906583"/>
          <c:h val="0.70665037866536395"/>
        </c:manualLayout>
      </c:layout>
      <c:pieChart>
        <c:varyColors val="1"/>
        <c:ser>
          <c:idx val="0"/>
          <c:order val="0"/>
          <c:explosion val="5"/>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704-4352-8610-37CA25E628A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704-4352-8610-37CA25E628A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704-4352-8610-37CA25E628A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704-4352-8610-37CA25E628A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704-4352-8610-37CA25E628A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C704-4352-8610-37CA25E628A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C704-4352-8610-37CA25E628A7}"/>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C704-4352-8610-37CA25E628A7}"/>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C704-4352-8610-37CA25E628A7}"/>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C704-4352-8610-37CA25E628A7}"/>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C704-4352-8610-37CA25E628A7}"/>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C704-4352-8610-37CA25E628A7}"/>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C704-4352-8610-37CA25E628A7}"/>
              </c:ext>
            </c:extLst>
          </c:dPt>
          <c:dLbls>
            <c:dLbl>
              <c:idx val="0"/>
              <c:layout>
                <c:manualLayout>
                  <c:x val="5.4436151949254823E-2"/>
                  <c:y val="-1.8327560636746218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5540020368188164E-2"/>
                      <c:h val="6.2794971235935679E-2"/>
                    </c:manualLayout>
                  </c15:layout>
                </c:ext>
                <c:ext xmlns:c16="http://schemas.microsoft.com/office/drawing/2014/chart" uri="{C3380CC4-5D6E-409C-BE32-E72D297353CC}">
                  <c16:uniqueId val="{00000001-C704-4352-8610-37CA25E628A7}"/>
                </c:ext>
              </c:extLst>
            </c:dLbl>
            <c:dLbl>
              <c:idx val="1"/>
              <c:layout>
                <c:manualLayout>
                  <c:x val="0.18147860841652097"/>
                  <c:y val="-3.3775231815104514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436220482498599"/>
                      <c:h val="6.2795018561791038E-2"/>
                    </c:manualLayout>
                  </c15:layout>
                </c:ext>
                <c:ext xmlns:c16="http://schemas.microsoft.com/office/drawing/2014/chart" uri="{C3380CC4-5D6E-409C-BE32-E72D297353CC}">
                  <c16:uniqueId val="{00000003-C704-4352-8610-37CA25E628A7}"/>
                </c:ext>
              </c:extLst>
            </c:dLbl>
            <c:dLbl>
              <c:idx val="2"/>
              <c:layout>
                <c:manualLayout>
                  <c:x val="0.11597740810220143"/>
                  <c:y val="2.493846382343335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3"/>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075882231292093"/>
                      <c:h val="6.2794971235935679E-2"/>
                    </c:manualLayout>
                  </c15:layout>
                </c:ext>
                <c:ext xmlns:c16="http://schemas.microsoft.com/office/drawing/2014/chart" uri="{C3380CC4-5D6E-409C-BE32-E72D297353CC}">
                  <c16:uniqueId val="{00000005-C704-4352-8610-37CA25E628A7}"/>
                </c:ext>
              </c:extLst>
            </c:dLbl>
            <c:dLbl>
              <c:idx val="3"/>
              <c:layout>
                <c:manualLayout>
                  <c:x val="2.4892981286985479E-2"/>
                  <c:y val="3.960080072733093E-2"/>
                </c:manualLayout>
              </c:layout>
              <c:tx>
                <c:rich>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en-US" baseline="0"/>
                      <a:t>Transportation Impact Fund
</a:t>
                    </a:r>
                    <a:fld id="{56A8D7A0-63E0-4CFB-A545-24D9E0D12761}" type="PERCENTAGE">
                      <a:rPr lang="en-US" baseline="0"/>
                      <a:pPr>
                        <a:defRPr>
                          <a:solidFill>
                            <a:schemeClr val="accent1"/>
                          </a:solidFill>
                          <a:latin typeface="Times New Roman" panose="02020603050405020304" pitchFamily="18" charset="0"/>
                          <a:cs typeface="Times New Roman" panose="02020603050405020304" pitchFamily="18" charset="0"/>
                        </a:defRPr>
                      </a:pPr>
                      <a:t>[PERCENTAGE]</a:t>
                    </a:fld>
                    <a:endParaRPr lang="en-US" baseline="0"/>
                  </a:p>
                </c:rich>
              </c:tx>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1815168052602086"/>
                      <c:h val="5.5927624516128094E-2"/>
                    </c:manualLayout>
                  </c15:layout>
                  <c15:dlblFieldTable/>
                  <c15:showDataLabelsRange val="0"/>
                </c:ext>
                <c:ext xmlns:c16="http://schemas.microsoft.com/office/drawing/2014/chart" uri="{C3380CC4-5D6E-409C-BE32-E72D297353CC}">
                  <c16:uniqueId val="{00000007-C704-4352-8610-37CA25E628A7}"/>
                </c:ext>
              </c:extLst>
            </c:dLbl>
            <c:dLbl>
              <c:idx val="4"/>
              <c:layout>
                <c:manualLayout>
                  <c:x val="-0.13563582515130743"/>
                  <c:y val="3.6720640899098697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5"/>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145644738998447"/>
                      <c:h val="6.2794971235935679E-2"/>
                    </c:manualLayout>
                  </c15:layout>
                </c:ext>
                <c:ext xmlns:c16="http://schemas.microsoft.com/office/drawing/2014/chart" uri="{C3380CC4-5D6E-409C-BE32-E72D297353CC}">
                  <c16:uniqueId val="{00000009-C704-4352-8610-37CA25E628A7}"/>
                </c:ext>
              </c:extLst>
            </c:dLbl>
            <c:dLbl>
              <c:idx val="5"/>
              <c:layout>
                <c:manualLayout>
                  <c:x val="-0.13317849088113876"/>
                  <c:y val="1.0106035828136706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6"/>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420443105641442"/>
                      <c:h val="6.2794971235935679E-2"/>
                    </c:manualLayout>
                  </c15:layout>
                </c:ext>
                <c:ext xmlns:c16="http://schemas.microsoft.com/office/drawing/2014/chart" uri="{C3380CC4-5D6E-409C-BE32-E72D297353CC}">
                  <c16:uniqueId val="{0000000B-C704-4352-8610-37CA25E628A7}"/>
                </c:ext>
              </c:extLst>
            </c:dLbl>
            <c:dLbl>
              <c:idx val="6"/>
              <c:layout>
                <c:manualLayout>
                  <c:x val="-5.4098353482129366E-2"/>
                  <c:y val="1.8130537562127728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993039893554757"/>
                      <c:h val="6.2794971235935679E-2"/>
                    </c:manualLayout>
                  </c15:layout>
                </c:ext>
                <c:ext xmlns:c16="http://schemas.microsoft.com/office/drawing/2014/chart" uri="{C3380CC4-5D6E-409C-BE32-E72D297353CC}">
                  <c16:uniqueId val="{0000000D-C704-4352-8610-37CA25E628A7}"/>
                </c:ext>
              </c:extLst>
            </c:dLbl>
            <c:dLbl>
              <c:idx val="7"/>
              <c:layout>
                <c:manualLayout>
                  <c:x val="-3.8333787355837624E-2"/>
                  <c:y val="-4.7471537265255893E-3"/>
                </c:manualLayout>
              </c:layout>
              <c:tx>
                <c:rich>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en-US" baseline="0"/>
                      <a:t>Road Equip Cap Fund
</a:t>
                    </a:r>
                    <a:fld id="{88344C62-72AC-468C-B4E5-1493019E64BB}" type="PERCENTAGE">
                      <a:rPr lang="en-US" baseline="0"/>
                      <a:pPr>
                        <a:defRPr>
                          <a:solidFill>
                            <a:schemeClr val="accent1"/>
                          </a:solidFill>
                          <a:latin typeface="Times New Roman" panose="02020603050405020304" pitchFamily="18" charset="0"/>
                          <a:cs typeface="Times New Roman" panose="02020603050405020304" pitchFamily="18" charset="0"/>
                        </a:defRPr>
                      </a:pPr>
                      <a:t>[PERCENTAGE]</a:t>
                    </a:fld>
                    <a:endParaRPr lang="en-US" baseline="0"/>
                  </a:p>
                </c:rich>
              </c:tx>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50676483919719"/>
                      <c:h val="6.279503207689642E-2"/>
                    </c:manualLayout>
                  </c15:layout>
                  <c15:dlblFieldTable/>
                  <c15:showDataLabelsRange val="0"/>
                </c:ext>
                <c:ext xmlns:c16="http://schemas.microsoft.com/office/drawing/2014/chart" uri="{C3380CC4-5D6E-409C-BE32-E72D297353CC}">
                  <c16:uniqueId val="{0000000F-C704-4352-8610-37CA25E628A7}"/>
                </c:ext>
              </c:extLst>
            </c:dLbl>
            <c:dLbl>
              <c:idx val="8"/>
              <c:layout>
                <c:manualLayout>
                  <c:x val="-5.1881937609201831E-2"/>
                  <c:y val="-0.10871328107144333"/>
                </c:manualLayout>
              </c:layout>
              <c:tx>
                <c:rich>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en-US"/>
                      <a:t>Rec Capital Fund</a:t>
                    </a:r>
                    <a:r>
                      <a:rPr lang="en-US" baseline="0"/>
                      <a:t>
</a:t>
                    </a:r>
                    <a:fld id="{9DA92B61-C486-44AC-A2C4-F0236F17A629}" type="PERCENTAGE">
                      <a:rPr lang="en-US" baseline="0"/>
                      <a:pPr>
                        <a:defRPr>
                          <a:solidFill>
                            <a:schemeClr val="accent1"/>
                          </a:solidFill>
                          <a:latin typeface="Times New Roman" panose="02020603050405020304" pitchFamily="18" charset="0"/>
                          <a:cs typeface="Times New Roman" panose="02020603050405020304" pitchFamily="18" charset="0"/>
                        </a:defRPr>
                      </a:pPr>
                      <a:t>[PERCENTAGE]</a:t>
                    </a:fld>
                    <a:endParaRPr lang="en-US" baseline="0"/>
                  </a:p>
                </c:rich>
              </c:tx>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909028921266419"/>
                      <c:h val="6.2794971235935679E-2"/>
                    </c:manualLayout>
                  </c15:layout>
                  <c15:dlblFieldTable/>
                  <c15:showDataLabelsRange val="0"/>
                </c:ext>
                <c:ext xmlns:c16="http://schemas.microsoft.com/office/drawing/2014/chart" uri="{C3380CC4-5D6E-409C-BE32-E72D297353CC}">
                  <c16:uniqueId val="{00000011-C704-4352-8610-37CA25E628A7}"/>
                </c:ext>
              </c:extLst>
            </c:dLbl>
            <c:dLbl>
              <c:idx val="9"/>
              <c:layout>
                <c:manualLayout>
                  <c:x val="-3.3642576289904955E-2"/>
                  <c:y val="-3.7949201471677137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4">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282237925410291"/>
                      <c:h val="6.2794971235935679E-2"/>
                    </c:manualLayout>
                  </c15:layout>
                </c:ext>
                <c:ext xmlns:c16="http://schemas.microsoft.com/office/drawing/2014/chart" uri="{C3380CC4-5D6E-409C-BE32-E72D297353CC}">
                  <c16:uniqueId val="{00000013-C704-4352-8610-37CA25E628A7}"/>
                </c:ext>
              </c:extLst>
            </c:dLbl>
            <c:dLbl>
              <c:idx val="10"/>
              <c:layout>
                <c:manualLayout>
                  <c:x val="-3.2049118342340019E-2"/>
                  <c:y val="1.0058773227632231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5">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047447849026423"/>
                      <c:h val="6.2795018561791038E-2"/>
                    </c:manualLayout>
                  </c15:layout>
                </c:ext>
                <c:ext xmlns:c16="http://schemas.microsoft.com/office/drawing/2014/chart" uri="{C3380CC4-5D6E-409C-BE32-E72D297353CC}">
                  <c16:uniqueId val="{00000015-C704-4352-8610-37CA25E628A7}"/>
                </c:ext>
              </c:extLst>
            </c:dLbl>
            <c:dLbl>
              <c:idx val="11"/>
              <c:layout>
                <c:manualLayout>
                  <c:x val="5.1103374407878821E-2"/>
                  <c:y val="-5.4428295508104046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6">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7-C704-4352-8610-37CA25E628A7}"/>
                </c:ext>
              </c:extLst>
            </c:dLbl>
            <c:dLbl>
              <c:idx val="12"/>
              <c:layout>
                <c:manualLayout>
                  <c:x val="0.21658672759165584"/>
                  <c:y val="5.5876434492270667E-6"/>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020834880599285"/>
                      <c:h val="6.279503207689642E-2"/>
                    </c:manualLayout>
                  </c15:layout>
                </c:ext>
                <c:ext xmlns:c16="http://schemas.microsoft.com/office/drawing/2014/chart" uri="{C3380CC4-5D6E-409C-BE32-E72D297353CC}">
                  <c16:uniqueId val="{00000019-C704-4352-8610-37CA25E628A7}"/>
                </c:ext>
              </c:extLst>
            </c:dLbl>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'[Master Budget Worksheet.xlsx]BM Data'!$B$4:$B$16</c:f>
              <c:strCache>
                <c:ptCount val="13"/>
                <c:pt idx="0">
                  <c:v>General Fund</c:v>
                </c:pt>
                <c:pt idx="1">
                  <c:v>Fire Protection Fund</c:v>
                </c:pt>
                <c:pt idx="2">
                  <c:v>Open Space Fund</c:v>
                </c:pt>
                <c:pt idx="3">
                  <c:v>Transportation Impact Fund</c:v>
                </c:pt>
                <c:pt idx="4">
                  <c:v>Recreation Fund</c:v>
                </c:pt>
                <c:pt idx="5">
                  <c:v>Liquid Fuels Fund</c:v>
                </c:pt>
                <c:pt idx="6">
                  <c:v>Capital Reserve Fund</c:v>
                </c:pt>
                <c:pt idx="7">
                  <c:v>Road Equipment Capital Fund</c:v>
                </c:pt>
                <c:pt idx="8">
                  <c:v>Recreation Capital Fund</c:v>
                </c:pt>
                <c:pt idx="9">
                  <c:v>Sewer Operating Fund</c:v>
                </c:pt>
                <c:pt idx="10">
                  <c:v>Sewer Capital Fund</c:v>
                </c:pt>
                <c:pt idx="11">
                  <c:v>Police Pension Fund</c:v>
                </c:pt>
                <c:pt idx="12">
                  <c:v>Non-Uniformed Pension Fund</c:v>
                </c:pt>
              </c:strCache>
            </c:strRef>
          </c:cat>
          <c:val>
            <c:numRef>
              <c:f>'[Master Budget Worksheet.xlsx]BM Data'!$D$4:$D$16</c:f>
              <c:numCache>
                <c:formatCode>0.00%</c:formatCode>
                <c:ptCount val="13"/>
                <c:pt idx="0">
                  <c:v>0.47561722666742812</c:v>
                </c:pt>
                <c:pt idx="1">
                  <c:v>2.8020140368185464E-2</c:v>
                </c:pt>
                <c:pt idx="2">
                  <c:v>3.786616333797245E-2</c:v>
                </c:pt>
                <c:pt idx="3">
                  <c:v>8.2050191414891546E-3</c:v>
                </c:pt>
                <c:pt idx="4">
                  <c:v>2.5230433860079154E-2</c:v>
                </c:pt>
                <c:pt idx="5">
                  <c:v>5.7640259468961313E-2</c:v>
                </c:pt>
                <c:pt idx="6">
                  <c:v>4.4717354321115899E-2</c:v>
                </c:pt>
                <c:pt idx="7">
                  <c:v>6.3588898346540954E-3</c:v>
                </c:pt>
                <c:pt idx="8">
                  <c:v>1.641003828297831E-3</c:v>
                </c:pt>
                <c:pt idx="9">
                  <c:v>0.20643828159986716</c:v>
                </c:pt>
                <c:pt idx="10">
                  <c:v>5.8747937053062353E-2</c:v>
                </c:pt>
                <c:pt idx="11">
                  <c:v>2.3589430031781322E-2</c:v>
                </c:pt>
                <c:pt idx="12">
                  <c:v>2.5927860487105731E-2</c:v>
                </c:pt>
              </c:numCache>
            </c:numRef>
          </c:val>
          <c:extLst>
            <c:ext xmlns:c16="http://schemas.microsoft.com/office/drawing/2014/chart" uri="{C3380CC4-5D6E-409C-BE32-E72D297353CC}">
              <c16:uniqueId val="{0000001A-C704-4352-8610-37CA25E628A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solidFill>
                  <a:sysClr val="windowText" lastClr="000000"/>
                </a:solidFill>
                <a:latin typeface="Times New Roman" panose="02020603050405020304" pitchFamily="18" charset="0"/>
                <a:cs typeface="Times New Roman" panose="02020603050405020304" pitchFamily="18" charset="0"/>
              </a:rPr>
              <a:t>2025 APPROPRIATIONS BY CATEGORY</a:t>
            </a:r>
          </a:p>
        </c:rich>
      </c:tx>
      <c:overlay val="0"/>
      <c:spPr>
        <a:noFill/>
        <a:ln>
          <a:noFill/>
        </a:ln>
        <a:effectLst/>
      </c:spPr>
    </c:title>
    <c:autoTitleDeleted val="0"/>
    <c:plotArea>
      <c:layout>
        <c:manualLayout>
          <c:layoutTarget val="inner"/>
          <c:xMode val="edge"/>
          <c:yMode val="edge"/>
          <c:x val="0.29796447930578135"/>
          <c:y val="0.1702396945799747"/>
          <c:w val="0.47766608169906583"/>
          <c:h val="0.70665037866536395"/>
        </c:manualLayout>
      </c:layout>
      <c:pieChart>
        <c:varyColors val="1"/>
        <c:ser>
          <c:idx val="0"/>
          <c:order val="0"/>
          <c:explosion val="6"/>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184-4E24-BE8B-DF64DAB9BB3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184-4E24-BE8B-DF64DAB9BB3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184-4E24-BE8B-DF64DAB9BB34}"/>
              </c:ext>
            </c:extLst>
          </c:dPt>
          <c:dPt>
            <c:idx val="4"/>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184-4E24-BE8B-DF64DAB9BB34}"/>
              </c:ext>
            </c:extLst>
          </c:dPt>
          <c:dPt>
            <c:idx val="5"/>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184-4E24-BE8B-DF64DAB9BB34}"/>
              </c:ext>
            </c:extLst>
          </c:dPt>
          <c:dPt>
            <c:idx val="6"/>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184-4E24-BE8B-DF64DAB9BB34}"/>
              </c:ext>
            </c:extLst>
          </c:dPt>
          <c:dPt>
            <c:idx val="7"/>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184-4E24-BE8B-DF64DAB9BB34}"/>
              </c:ext>
            </c:extLst>
          </c:dPt>
          <c:dPt>
            <c:idx val="8"/>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184-4E24-BE8B-DF64DAB9BB34}"/>
              </c:ext>
            </c:extLst>
          </c:dPt>
          <c:dPt>
            <c:idx val="9"/>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B184-4E24-BE8B-DF64DAB9BB34}"/>
              </c:ext>
            </c:extLst>
          </c:dPt>
          <c:dPt>
            <c:idx val="10"/>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B184-4E24-BE8B-DF64DAB9BB34}"/>
              </c:ext>
            </c:extLst>
          </c:dPt>
          <c:dLbls>
            <c:dLbl>
              <c:idx val="0"/>
              <c:layout>
                <c:manualLayout>
                  <c:x val="1.9953952417498082E-2"/>
                  <c:y val="-2.0650061725081116E-17"/>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184-4E24-BE8B-DF64DAB9BB34}"/>
                </c:ext>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184-4E24-BE8B-DF64DAB9BB34}"/>
                </c:ext>
              </c:extLst>
            </c:dLbl>
            <c:dLbl>
              <c:idx val="2"/>
              <c:layout>
                <c:manualLayout>
                  <c:x val="4.6047582501918649E-2"/>
                  <c:y val="2.207815085925154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184-4E24-BE8B-DF64DAB9BB34}"/>
                </c:ext>
              </c:extLst>
            </c:dLbl>
            <c:dLbl>
              <c:idx val="3"/>
              <c:layout>
                <c:manualLayout>
                  <c:x val="5.8897879514868662E-2"/>
                  <c:y val="1.0656619273008794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184-4E24-BE8B-DF64DAB9BB34}"/>
                </c:ext>
              </c:extLst>
            </c:dLbl>
            <c:dLbl>
              <c:idx val="4"/>
              <c:layout>
                <c:manualLayout>
                  <c:x val="6.2757522718475914E-2"/>
                  <c:y val="2.50186652784047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184-4E24-BE8B-DF64DAB9BB34}"/>
                </c:ext>
              </c:extLst>
            </c:dLbl>
            <c:dLbl>
              <c:idx val="5"/>
              <c:layout>
                <c:manualLayout>
                  <c:x val="-8.2243438845733485E-2"/>
                  <c:y val="2.057821081705347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184-4E24-BE8B-DF64DAB9BB34}"/>
                </c:ext>
              </c:extLst>
            </c:dLbl>
            <c:dLbl>
              <c:idx val="6"/>
              <c:layout>
                <c:manualLayout>
                  <c:x val="-3.3768227168073678E-2"/>
                  <c:y val="6.7621964465987162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184-4E24-BE8B-DF64DAB9BB34}"/>
                </c:ext>
              </c:extLst>
            </c:dLbl>
            <c:dLbl>
              <c:idx val="7"/>
              <c:layout>
                <c:manualLayout>
                  <c:x val="-9.0636433789609755E-2"/>
                  <c:y val="1.346776931548428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184-4E24-BE8B-DF64DAB9BB34}"/>
                </c:ext>
              </c:extLst>
            </c:dLbl>
            <c:dLbl>
              <c:idx val="8"/>
              <c:layout>
                <c:manualLayout>
                  <c:x val="-0.12006115061503594"/>
                  <c:y val="5.3011558186702211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184-4E24-BE8B-DF64DAB9BB34}"/>
                </c:ext>
              </c:extLst>
            </c:dLbl>
            <c:dLbl>
              <c:idx val="9"/>
              <c:layout>
                <c:manualLayout>
                  <c:x val="-8.466000793594762E-2"/>
                  <c:y val="-1.4615765219270962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184-4E24-BE8B-DF64DAB9BB34}"/>
                </c:ext>
              </c:extLst>
            </c:dLbl>
            <c:dLbl>
              <c:idx val="10"/>
              <c:layout>
                <c:manualLayout>
                  <c:x val="3.5390188150120808E-2"/>
                  <c:y val="-1.977228852963715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184-4E24-BE8B-DF64DAB9BB34}"/>
                </c:ext>
              </c:extLst>
            </c:dLbl>
            <c:numFmt formatCode="0.00%" sourceLinked="0"/>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'[Master Budget Worksheet.xlsx]BM Data'!$B$34:$B$44</c:f>
              <c:strCache>
                <c:ptCount val="11"/>
                <c:pt idx="0">
                  <c:v>Salaries and Wages</c:v>
                </c:pt>
                <c:pt idx="1">
                  <c:v>FICA/Medicare</c:v>
                </c:pt>
                <c:pt idx="2">
                  <c:v>Employee Benefits</c:v>
                </c:pt>
                <c:pt idx="3">
                  <c:v>Operating Expenses</c:v>
                </c:pt>
                <c:pt idx="4">
                  <c:v>Contracted Services</c:v>
                </c:pt>
                <c:pt idx="5">
                  <c:v>Professional Services</c:v>
                </c:pt>
                <c:pt idx="6">
                  <c:v>Capital Improvements</c:v>
                </c:pt>
                <c:pt idx="7">
                  <c:v>Insurance Payments</c:v>
                </c:pt>
                <c:pt idx="8">
                  <c:v>Debt Payments</c:v>
                </c:pt>
                <c:pt idx="9">
                  <c:v>Interfund Transfers</c:v>
                </c:pt>
                <c:pt idx="10">
                  <c:v>Pension Payments</c:v>
                </c:pt>
              </c:strCache>
            </c:strRef>
          </c:cat>
          <c:val>
            <c:numRef>
              <c:f>'[Master Budget Worksheet.xlsx]BM Data'!$D$34:$D$44</c:f>
              <c:numCache>
                <c:formatCode>0.00%</c:formatCode>
                <c:ptCount val="11"/>
                <c:pt idx="0">
                  <c:v>0.26846822630952516</c:v>
                </c:pt>
                <c:pt idx="1">
                  <c:v>2.1456125054994141E-2</c:v>
                </c:pt>
                <c:pt idx="2">
                  <c:v>9.992581021692265E-2</c:v>
                </c:pt>
                <c:pt idx="3">
                  <c:v>0.14122798942077652</c:v>
                </c:pt>
                <c:pt idx="4">
                  <c:v>3.0093302554665531E-2</c:v>
                </c:pt>
                <c:pt idx="5">
                  <c:v>6.5759864361187567E-2</c:v>
                </c:pt>
                <c:pt idx="6">
                  <c:v>0.19597688219446846</c:v>
                </c:pt>
                <c:pt idx="7">
                  <c:v>2.6015325991154005E-2</c:v>
                </c:pt>
                <c:pt idx="8">
                  <c:v>7.8995380738323726E-2</c:v>
                </c:pt>
                <c:pt idx="9">
                  <c:v>2.2563802639095177E-2</c:v>
                </c:pt>
                <c:pt idx="10">
                  <c:v>4.951729051888705E-2</c:v>
                </c:pt>
              </c:numCache>
            </c:numRef>
          </c:val>
          <c:extLst>
            <c:ext xmlns:c16="http://schemas.microsoft.com/office/drawing/2014/chart" uri="{C3380CC4-5D6E-409C-BE32-E72D297353CC}">
              <c16:uniqueId val="{00000015-B184-4E24-BE8B-DF64DAB9BB34}"/>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aseline="0">
                <a:solidFill>
                  <a:sysClr val="windowText" lastClr="000000"/>
                </a:solidFill>
                <a:latin typeface="Times New Roman" panose="02020603050405020304" pitchFamily="18" charset="0"/>
                <a:cs typeface="Times New Roman" panose="02020603050405020304" pitchFamily="18" charset="0"/>
              </a:rPr>
              <a:t>2025 general fund revenues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26606620801708253"/>
          <c:y val="0.21629289465133017"/>
          <c:w val="0.47766608169906583"/>
          <c:h val="0.70665037866536395"/>
        </c:manualLayout>
      </c:layout>
      <c:pieChart>
        <c:varyColors val="1"/>
        <c:ser>
          <c:idx val="0"/>
          <c:order val="0"/>
          <c:explosion val="6"/>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B97-43F8-A4CC-CCA83493984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B97-43F8-A4CC-CCA83493984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B97-43F8-A4CC-CCA83493984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B97-43F8-A4CC-CCA83493984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B97-43F8-A4CC-CCA83493984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2B97-43F8-A4CC-CCA834939849}"/>
              </c:ext>
            </c:extLst>
          </c:dPt>
          <c:dLbls>
            <c:dLbl>
              <c:idx val="0"/>
              <c:layout>
                <c:manualLayout>
                  <c:x val="2.0757021524566141E-2"/>
                  <c:y val="2.4717514811531936E-3"/>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2B97-43F8-A4CC-CCA834939849}"/>
                </c:ext>
              </c:extLst>
            </c:dLbl>
            <c:dLbl>
              <c:idx val="1"/>
              <c:layout>
                <c:manualLayout>
                  <c:x val="-4.297774366845742E-2"/>
                  <c:y val="4.586746305978332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2B97-43F8-A4CC-CCA834939849}"/>
                </c:ext>
              </c:extLst>
            </c:dLbl>
            <c:dLbl>
              <c:idx val="2"/>
              <c:layout>
                <c:manualLayout>
                  <c:x val="-6.5548753651529151E-2"/>
                  <c:y val="-7.518867575214377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2B97-43F8-A4CC-CCA834939849}"/>
                </c:ext>
              </c:extLst>
            </c:dLbl>
            <c:dLbl>
              <c:idx val="3"/>
              <c:layout>
                <c:manualLayout>
                  <c:x val="5.748098268341393E-2"/>
                  <c:y val="-5.432103565650477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2B97-43F8-A4CC-CCA834939849}"/>
                </c:ext>
              </c:extLst>
            </c:dLbl>
            <c:dLbl>
              <c:idx val="4"/>
              <c:layout>
                <c:manualLayout>
                  <c:x val="7.6641310244551911E-2"/>
                  <c:y val="-2.22457633303795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2B97-43F8-A4CC-CCA834939849}"/>
                </c:ext>
              </c:extLst>
            </c:dLbl>
            <c:dLbl>
              <c:idx val="5"/>
              <c:layout>
                <c:manualLayout>
                  <c:x val="5.2690900793129436E-2"/>
                  <c:y val="5.159632093012027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B-2B97-43F8-A4CC-CCA834939849}"/>
                </c:ext>
              </c:extLst>
            </c:dLbl>
            <c:numFmt formatCode="0.00%" sourceLinked="0"/>
            <c:spPr>
              <a:ln>
                <a:noFill/>
              </a:ln>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'[Master Budget Worksheet.xlsx]BM Data'!$B$59:$B$64</c:f>
              <c:strCache>
                <c:ptCount val="6"/>
                <c:pt idx="0">
                  <c:v>Real Property Taxes</c:v>
                </c:pt>
                <c:pt idx="1">
                  <c:v>Local Enabling Act Taxes</c:v>
                </c:pt>
                <c:pt idx="2">
                  <c:v>Business Licenses &amp; Permits</c:v>
                </c:pt>
                <c:pt idx="3">
                  <c:v>State Shared Revenue</c:v>
                </c:pt>
                <c:pt idx="4">
                  <c:v>Public Safety</c:v>
                </c:pt>
                <c:pt idx="5">
                  <c:v>Other Categories</c:v>
                </c:pt>
              </c:strCache>
            </c:strRef>
          </c:cat>
          <c:val>
            <c:numRef>
              <c:f>'[Master Budget Worksheet.xlsx]BM Data'!$D$59:$D$64</c:f>
              <c:numCache>
                <c:formatCode>0.00%</c:formatCode>
                <c:ptCount val="6"/>
                <c:pt idx="0">
                  <c:v>0.14646538668230005</c:v>
                </c:pt>
                <c:pt idx="1">
                  <c:v>0.7109287214812644</c:v>
                </c:pt>
                <c:pt idx="2">
                  <c:v>3.879036591919488E-2</c:v>
                </c:pt>
                <c:pt idx="3">
                  <c:v>5.1003957203576138E-2</c:v>
                </c:pt>
                <c:pt idx="4">
                  <c:v>2.0518833357760516E-2</c:v>
                </c:pt>
                <c:pt idx="5">
                  <c:v>3.2292735355904052E-2</c:v>
                </c:pt>
              </c:numCache>
            </c:numRef>
          </c:val>
          <c:extLst>
            <c:ext xmlns:c16="http://schemas.microsoft.com/office/drawing/2014/chart" uri="{C3380CC4-5D6E-409C-BE32-E72D297353CC}">
              <c16:uniqueId val="{0000000C-2B97-43F8-A4CC-CCA834939849}"/>
            </c:ext>
          </c:extLst>
        </c:ser>
        <c:dLbls>
          <c:dLblPos val="outEnd"/>
          <c:showLegendKey val="0"/>
          <c:showVal val="0"/>
          <c:showCatName val="1"/>
          <c:showSerName val="0"/>
          <c:showPercent val="0"/>
          <c:showBubbleSize val="0"/>
          <c:showLeaderLines val="1"/>
        </c:dLbls>
        <c:firstSliceAng val="8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100" b="1" i="0" u="none" strike="noStrike" kern="1200" cap="all" baseline="0">
                <a:solidFill>
                  <a:schemeClr val="tx1">
                    <a:lumMod val="65000"/>
                    <a:lumOff val="35000"/>
                  </a:schemeClr>
                </a:solidFill>
                <a:latin typeface="+mn-lt"/>
                <a:ea typeface="+mn-ea"/>
                <a:cs typeface="+mn-cs"/>
              </a:defRPr>
            </a:pPr>
            <a:r>
              <a:rPr lang="en-US" sz="1100" baseline="0" dirty="0">
                <a:solidFill>
                  <a:sysClr val="windowText" lastClr="000000"/>
                </a:solidFill>
                <a:latin typeface="Times New Roman" panose="02020603050405020304" pitchFamily="18" charset="0"/>
                <a:cs typeface="Times New Roman" panose="02020603050405020304" pitchFamily="18" charset="0"/>
              </a:rPr>
              <a:t>2025 general fund appropriations</a:t>
            </a:r>
          </a:p>
        </c:rich>
      </c:tx>
      <c:layout>
        <c:manualLayout>
          <c:xMode val="edge"/>
          <c:yMode val="edge"/>
          <c:x val="0.29441857065507793"/>
          <c:y val="0"/>
        </c:manualLayout>
      </c:layout>
      <c:overlay val="0"/>
      <c:spPr>
        <a:noFill/>
        <a:ln>
          <a:noFill/>
        </a:ln>
        <a:effectLst/>
      </c:spPr>
      <c:txPr>
        <a:bodyPr rot="0" spcFirstLastPara="1" vertOverflow="ellipsis" vert="horz" wrap="square" anchor="ctr" anchorCtr="1"/>
        <a:lstStyle/>
        <a:p>
          <a:pPr algn="ctr">
            <a:defRPr sz="11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353196956402497"/>
          <c:y val="0.19528938002699714"/>
          <c:w val="0.47766608169906583"/>
          <c:h val="0.70665037866536395"/>
        </c:manualLayout>
      </c:layout>
      <c:pieChart>
        <c:varyColors val="1"/>
        <c:ser>
          <c:idx val="0"/>
          <c:order val="0"/>
          <c:explosion val="6"/>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22-45C3-B8DD-6B077CEC2E0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22-45C3-B8DD-6B077CEC2E0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22-45C3-B8DD-6B077CEC2E0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22-45C3-B8DD-6B077CEC2E0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22-45C3-B8DD-6B077CEC2E0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22-45C3-B8DD-6B077CEC2E0F}"/>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22-45C3-B8DD-6B077CEC2E0F}"/>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22-45C3-B8DD-6B077CEC2E0F}"/>
              </c:ext>
            </c:extLst>
          </c:dPt>
          <c:dPt>
            <c:idx val="8"/>
            <c:bubble3D val="0"/>
            <c:explosion val="4"/>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22-45C3-B8DD-6B077CEC2E0F}"/>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9122-45C3-B8DD-6B077CEC2E0F}"/>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9122-45C3-B8DD-6B077CEC2E0F}"/>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9122-45C3-B8DD-6B077CEC2E0F}"/>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9122-45C3-B8DD-6B077CEC2E0F}"/>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9122-45C3-B8DD-6B077CEC2E0F}"/>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9122-45C3-B8DD-6B077CEC2E0F}"/>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9122-45C3-B8DD-6B077CEC2E0F}"/>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9122-45C3-B8DD-6B077CEC2E0F}"/>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9122-45C3-B8DD-6B077CEC2E0F}"/>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5-9122-45C3-B8DD-6B077CEC2E0F}"/>
              </c:ext>
            </c:extLst>
          </c:dPt>
          <c:dLbls>
            <c:dLbl>
              <c:idx val="0"/>
              <c:layout>
                <c:manualLayout>
                  <c:x val="5.8319661314307041E-3"/>
                  <c:y val="-3.8814870097530561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9122-45C3-B8DD-6B077CEC2E0F}"/>
                </c:ext>
              </c:extLst>
            </c:dLbl>
            <c:dLbl>
              <c:idx val="1"/>
              <c:layout>
                <c:manualLayout>
                  <c:x val="5.4019722798472683E-2"/>
                  <c:y val="-8.9551558762660383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9122-45C3-B8DD-6B077CEC2E0F}"/>
                </c:ext>
              </c:extLst>
            </c:dLbl>
            <c:dLbl>
              <c:idx val="2"/>
              <c:layout>
                <c:manualLayout>
                  <c:x val="-1.1663932262861408E-2"/>
                  <c:y val="-2.062791311639894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9122-45C3-B8DD-6B077CEC2E0F}"/>
                </c:ext>
              </c:extLst>
            </c:dLbl>
            <c:dLbl>
              <c:idx val="3"/>
              <c:layout>
                <c:manualLayout>
                  <c:x val="0.13559321255576387"/>
                  <c:y val="-6.604041537144013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9122-45C3-B8DD-6B077CEC2E0F}"/>
                </c:ext>
              </c:extLst>
            </c:dLbl>
            <c:dLbl>
              <c:idx val="4"/>
              <c:layout>
                <c:manualLayout>
                  <c:x val="0.11080735649718328"/>
                  <c:y val="-2.50498127270979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9122-45C3-B8DD-6B077CEC2E0F}"/>
                </c:ext>
              </c:extLst>
            </c:dLbl>
            <c:dLbl>
              <c:idx val="5"/>
              <c:layout>
                <c:manualLayout>
                  <c:x val="8.310551737288753E-2"/>
                  <c:y val="1.5940796708659583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B-9122-45C3-B8DD-6B077CEC2E0F}"/>
                </c:ext>
              </c:extLst>
            </c:dLbl>
            <c:dLbl>
              <c:idx val="6"/>
              <c:layout>
                <c:manualLayout>
                  <c:x val="0.13850919562147923"/>
                  <c:y val="5.9208648264049771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D-9122-45C3-B8DD-6B077CEC2E0F}"/>
                </c:ext>
              </c:extLst>
            </c:dLbl>
            <c:dLbl>
              <c:idx val="7"/>
              <c:layout>
                <c:manualLayout>
                  <c:x val="8.310551737288753E-2"/>
                  <c:y val="0.10930827371824574"/>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F-9122-45C3-B8DD-6B077CEC2E0F}"/>
                </c:ext>
              </c:extLst>
            </c:dLbl>
            <c:dLbl>
              <c:idx val="8"/>
              <c:layout>
                <c:manualLayout>
                  <c:x val="0.13530757898485868"/>
                  <c:y val="1.8607796091446912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1-9122-45C3-B8DD-6B077CEC2E0F}"/>
                </c:ext>
              </c:extLst>
            </c:dLbl>
            <c:dLbl>
              <c:idx val="9"/>
              <c:layout>
                <c:manualLayout>
                  <c:x val="-3.2075813722868871E-2"/>
                  <c:y val="4.0515862484271047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3-9122-45C3-B8DD-6B077CEC2E0F}"/>
                </c:ext>
              </c:extLst>
            </c:dLbl>
            <c:dLbl>
              <c:idx val="10"/>
              <c:layout>
                <c:manualLayout>
                  <c:x val="-1.2260663331737563E-2"/>
                  <c:y val="1.5404135189778713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30466265642598"/>
                      <c:h val="7.3807251568278193E-2"/>
                    </c:manualLayout>
                  </c15:layout>
                </c:ext>
                <c:ext xmlns:c16="http://schemas.microsoft.com/office/drawing/2014/chart" uri="{C3380CC4-5D6E-409C-BE32-E72D297353CC}">
                  <c16:uniqueId val="{00000015-9122-45C3-B8DD-6B077CEC2E0F}"/>
                </c:ext>
              </c:extLst>
            </c:dLbl>
            <c:dLbl>
              <c:idx val="11"/>
              <c:layout>
                <c:manualLayout>
                  <c:x val="-7.1441585110026129E-2"/>
                  <c:y val="4.5545114049269052E-3"/>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7-9122-45C3-B8DD-6B077CEC2E0F}"/>
                </c:ext>
              </c:extLst>
            </c:dLbl>
            <c:dLbl>
              <c:idx val="12"/>
              <c:layout>
                <c:manualLayout>
                  <c:x val="-9.0395475037175932E-2"/>
                  <c:y val="5.832142189257227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9-9122-45C3-B8DD-6B077CEC2E0F}"/>
                </c:ext>
              </c:extLst>
            </c:dLbl>
            <c:dLbl>
              <c:idx val="13"/>
              <c:layout>
                <c:manualLayout>
                  <c:x val="-8.8663220372664928E-2"/>
                  <c:y val="0.10129223877409049"/>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B-9122-45C3-B8DD-6B077CEC2E0F}"/>
                </c:ext>
              </c:extLst>
            </c:dLbl>
            <c:dLbl>
              <c:idx val="14"/>
              <c:layout>
                <c:manualLayout>
                  <c:x val="-4.7842040508515302E-2"/>
                  <c:y val="3.3601808523583437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3574265094775762"/>
                      <c:h val="9.0213574308825997E-2"/>
                    </c:manualLayout>
                  </c15:layout>
                </c:ext>
                <c:ext xmlns:c16="http://schemas.microsoft.com/office/drawing/2014/chart" uri="{C3380CC4-5D6E-409C-BE32-E72D297353CC}">
                  <c16:uniqueId val="{0000001D-9122-45C3-B8DD-6B077CEC2E0F}"/>
                </c:ext>
              </c:extLst>
            </c:dLbl>
            <c:dLbl>
              <c:idx val="15"/>
              <c:layout>
                <c:manualLayout>
                  <c:x val="-9.2392568797367208E-2"/>
                  <c:y val="-3.2969873623388213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0676016956796248"/>
                      <c:h val="7.3807251568278193E-2"/>
                    </c:manualLayout>
                  </c15:layout>
                </c:ext>
                <c:ext xmlns:c16="http://schemas.microsoft.com/office/drawing/2014/chart" uri="{C3380CC4-5D6E-409C-BE32-E72D297353CC}">
                  <c16:uniqueId val="{0000001F-9122-45C3-B8DD-6B077CEC2E0F}"/>
                </c:ext>
              </c:extLst>
            </c:dLbl>
            <c:dLbl>
              <c:idx val="16"/>
              <c:layout>
                <c:manualLayout>
                  <c:x val="-0.17622856984271254"/>
                  <c:y val="-0.10628244225832058"/>
                </c:manualLayout>
              </c:layout>
              <c:tx>
                <c:rich>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fld id="{2051738B-D405-498C-B164-3EEF8BB0EA72}" type="CATEGORYNAME">
                      <a:rPr lang="en-US">
                        <a:latin typeface="Times New Roman" panose="02020603050405020304" pitchFamily="18" charset="0"/>
                        <a:cs typeface="Times New Roman" panose="02020603050405020304" pitchFamily="18" charset="0"/>
                      </a:rPr>
                      <a:pPr>
                        <a:defRPr>
                          <a:solidFill>
                            <a:schemeClr val="accent1"/>
                          </a:solidFill>
                          <a:latin typeface="Times New Roman" panose="02020603050405020304" pitchFamily="18" charset="0"/>
                          <a:cs typeface="Times New Roman" panose="02020603050405020304" pitchFamily="18" charset="0"/>
                        </a:defRPr>
                      </a:pPr>
                      <a:t>[CATEGORY NAME]</a:t>
                    </a:fld>
                    <a:r>
                      <a:rPr lang="en-US" baseline="0">
                        <a:latin typeface="Times New Roman" panose="02020603050405020304" pitchFamily="18" charset="0"/>
                        <a:cs typeface="Times New Roman" panose="02020603050405020304" pitchFamily="18" charset="0"/>
                      </a:rPr>
                      <a:t>
</a:t>
                    </a:r>
                    <a:fld id="{1104C197-C066-43F2-B292-DFE1D95B913F}" type="PERCENTAGE">
                      <a:rPr lang="en-US" baseline="0">
                        <a:latin typeface="Times New Roman" panose="02020603050405020304" pitchFamily="18" charset="0"/>
                        <a:cs typeface="Times New Roman" panose="02020603050405020304" pitchFamily="18" charset="0"/>
                      </a:rPr>
                      <a:pPr>
                        <a:defRPr>
                          <a:solidFill>
                            <a:schemeClr val="accent1"/>
                          </a:solidFill>
                          <a:latin typeface="Times New Roman" panose="02020603050405020304" pitchFamily="18" charset="0"/>
                          <a:cs typeface="Times New Roman" panose="02020603050405020304" pitchFamily="18" charset="0"/>
                        </a:defRPr>
                      </a:pPr>
                      <a:t>[PERCENTAGE]</a:t>
                    </a:fld>
                    <a:endParaRPr lang="en-US" baseline="0">
                      <a:latin typeface="Times New Roman" panose="02020603050405020304" pitchFamily="18" charset="0"/>
                      <a:cs typeface="Times New Roman" panose="02020603050405020304" pitchFamily="18" charset="0"/>
                    </a:endParaRPr>
                  </a:p>
                </c:rich>
              </c:tx>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21-9122-45C3-B8DD-6B077CEC2E0F}"/>
                </c:ext>
              </c:extLst>
            </c:dLbl>
            <c:dLbl>
              <c:idx val="17"/>
              <c:layout>
                <c:manualLayout>
                  <c:x val="-9.4769449635748945E-2"/>
                  <c:y val="-8.0267741944794815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3-9122-45C3-B8DD-6B077CEC2E0F}"/>
                </c:ext>
              </c:extLst>
            </c:dLbl>
            <c:dLbl>
              <c:idx val="18"/>
              <c:layout>
                <c:manualLayout>
                  <c:x val="2.0411881460007466E-2"/>
                  <c:y val="-9.1885797418857107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8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5-9122-45C3-B8DD-6B077CEC2E0F}"/>
                </c:ext>
              </c:extLst>
            </c:dLbl>
            <c:numFmt formatCode="0.00%" sourceLinked="0"/>
            <c:spPr>
              <a:ln>
                <a:noFill/>
              </a:ln>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'[Master Budget Worksheet.xlsx]BM Data'!$B$82:$B$100</c:f>
              <c:strCache>
                <c:ptCount val="19"/>
                <c:pt idx="0">
                  <c:v>Executive</c:v>
                </c:pt>
                <c:pt idx="1">
                  <c:v>Financial Administration</c:v>
                </c:pt>
                <c:pt idx="2">
                  <c:v>Tax Collection</c:v>
                </c:pt>
                <c:pt idx="3">
                  <c:v>Legal Services</c:v>
                </c:pt>
                <c:pt idx="4">
                  <c:v>General Administration</c:v>
                </c:pt>
                <c:pt idx="5">
                  <c:v>Information Technology</c:v>
                </c:pt>
                <c:pt idx="6">
                  <c:v>Engineering</c:v>
                </c:pt>
                <c:pt idx="7">
                  <c:v>Buildings and Grounds</c:v>
                </c:pt>
                <c:pt idx="8">
                  <c:v>Police Services</c:v>
                </c:pt>
                <c:pt idx="9">
                  <c:v>Fire Protection Services</c:v>
                </c:pt>
                <c:pt idx="10">
                  <c:v>Code Enforcement and Zoning</c:v>
                </c:pt>
                <c:pt idx="11">
                  <c:v>Planning and Zoning</c:v>
                </c:pt>
                <c:pt idx="12">
                  <c:v>Public Works</c:v>
                </c:pt>
                <c:pt idx="13">
                  <c:v>Traffic Control Devices</c:v>
                </c:pt>
                <c:pt idx="14">
                  <c:v>Fleet Maintenance Services (PWD)</c:v>
                </c:pt>
                <c:pt idx="15">
                  <c:v>Road and Bridge Maintenance</c:v>
                </c:pt>
                <c:pt idx="16">
                  <c:v>Debt Payments</c:v>
                </c:pt>
                <c:pt idx="17">
                  <c:v>Insurance</c:v>
                </c:pt>
                <c:pt idx="18">
                  <c:v>Other Categories</c:v>
                </c:pt>
              </c:strCache>
            </c:strRef>
          </c:cat>
          <c:val>
            <c:numRef>
              <c:f>'[Master Budget Worksheet.xlsx]BM Data'!$D$82:$D$100</c:f>
              <c:numCache>
                <c:formatCode>0.00%</c:formatCode>
                <c:ptCount val="19"/>
                <c:pt idx="0">
                  <c:v>2.6888233262522467E-2</c:v>
                </c:pt>
                <c:pt idx="1">
                  <c:v>2.2081673901290087E-2</c:v>
                </c:pt>
                <c:pt idx="2">
                  <c:v>1.3887302726983219E-2</c:v>
                </c:pt>
                <c:pt idx="3">
                  <c:v>3.450261547076576E-2</c:v>
                </c:pt>
                <c:pt idx="4">
                  <c:v>3.6917798553719364E-2</c:v>
                </c:pt>
                <c:pt idx="5">
                  <c:v>9.3157061771067563E-3</c:v>
                </c:pt>
                <c:pt idx="6">
                  <c:v>1.0782067334614301E-2</c:v>
                </c:pt>
                <c:pt idx="7">
                  <c:v>1.2420941569475675E-2</c:v>
                </c:pt>
                <c:pt idx="8">
                  <c:v>0.50357429844969392</c:v>
                </c:pt>
                <c:pt idx="9">
                  <c:v>1.2075915414768016E-2</c:v>
                </c:pt>
                <c:pt idx="10">
                  <c:v>5.9430755148394021E-2</c:v>
                </c:pt>
                <c:pt idx="11">
                  <c:v>7.5043188648915527E-3</c:v>
                </c:pt>
                <c:pt idx="12">
                  <c:v>0.12584828992961811</c:v>
                </c:pt>
                <c:pt idx="13">
                  <c:v>3.3640050083996618E-3</c:v>
                </c:pt>
                <c:pt idx="14">
                  <c:v>1.1644632721383445E-2</c:v>
                </c:pt>
                <c:pt idx="15">
                  <c:v>6.2104707847378373E-3</c:v>
                </c:pt>
                <c:pt idx="16">
                  <c:v>5.3565310518363843E-2</c:v>
                </c:pt>
                <c:pt idx="17">
                  <c:v>1.3973559265660133E-2</c:v>
                </c:pt>
                <c:pt idx="18">
                  <c:v>3.6012104897611766E-2</c:v>
                </c:pt>
              </c:numCache>
            </c:numRef>
          </c:val>
          <c:extLst>
            <c:ext xmlns:c16="http://schemas.microsoft.com/office/drawing/2014/chart" uri="{C3380CC4-5D6E-409C-BE32-E72D297353CC}">
              <c16:uniqueId val="{00000026-9122-45C3-B8DD-6B077CEC2E0F}"/>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1-05T13:29:13.639"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48165-A307-45CE-9E54-92D309A4F717}"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14033965-47D1-4B6A-A28F-22118BB9089C}">
      <dgm:prSet/>
      <dgm:spPr/>
      <dgm:t>
        <a:bodyPr/>
        <a:lstStyle/>
        <a:p>
          <a:r>
            <a:rPr lang="en-US" dirty="0">
              <a:latin typeface="Baskerville Old Face" panose="02020602080505020303" pitchFamily="18" charset="0"/>
            </a:rPr>
            <a:t>The proposed budget maintains current tax rates.</a:t>
          </a:r>
        </a:p>
      </dgm:t>
    </dgm:pt>
    <dgm:pt modelId="{DE813CEE-FE94-4D52-993F-6E87A391FF1A}" type="parTrans" cxnId="{D64B17CA-CD44-422F-9860-20651798CE9B}">
      <dgm:prSet/>
      <dgm:spPr/>
      <dgm:t>
        <a:bodyPr/>
        <a:lstStyle/>
        <a:p>
          <a:endParaRPr lang="en-US"/>
        </a:p>
      </dgm:t>
    </dgm:pt>
    <dgm:pt modelId="{FD73B570-DFC3-4290-BEE9-8090BF2B5DB5}" type="sibTrans" cxnId="{D64B17CA-CD44-422F-9860-20651798CE9B}">
      <dgm:prSet/>
      <dgm:spPr/>
      <dgm:t>
        <a:bodyPr/>
        <a:lstStyle/>
        <a:p>
          <a:endParaRPr lang="en-US"/>
        </a:p>
      </dgm:t>
    </dgm:pt>
    <dgm:pt modelId="{2579D36A-E626-4545-8121-B49B6E5C2D60}">
      <dgm:prSet/>
      <dgm:spPr/>
      <dgm:t>
        <a:bodyPr/>
        <a:lstStyle/>
        <a:p>
          <a:r>
            <a:rPr lang="en-US" dirty="0">
              <a:latin typeface="Baskerville Old Face" panose="02020602080505020303" pitchFamily="18" charset="0"/>
            </a:rPr>
            <a:t>There are two new staff positions in the proposed budget.</a:t>
          </a:r>
        </a:p>
      </dgm:t>
    </dgm:pt>
    <dgm:pt modelId="{0584C693-0AC4-4DF3-A6F7-C7B9CA1D4E91}" type="parTrans" cxnId="{258AB493-7A68-41B8-ACBD-1EF66CC16530}">
      <dgm:prSet/>
      <dgm:spPr/>
      <dgm:t>
        <a:bodyPr/>
        <a:lstStyle/>
        <a:p>
          <a:endParaRPr lang="en-US"/>
        </a:p>
      </dgm:t>
    </dgm:pt>
    <dgm:pt modelId="{F4CED4DD-5448-43FB-8BF0-A7AA248D24B9}" type="sibTrans" cxnId="{258AB493-7A68-41B8-ACBD-1EF66CC16530}">
      <dgm:prSet/>
      <dgm:spPr/>
      <dgm:t>
        <a:bodyPr/>
        <a:lstStyle/>
        <a:p>
          <a:endParaRPr lang="en-US"/>
        </a:p>
      </dgm:t>
    </dgm:pt>
    <dgm:pt modelId="{6C234B37-8087-41D3-887B-2BA4822A1F08}">
      <dgm:prSet/>
      <dgm:spPr/>
      <dgm:t>
        <a:bodyPr/>
        <a:lstStyle/>
        <a:p>
          <a:r>
            <a:rPr lang="en-US" dirty="0">
              <a:latin typeface="Baskerville Old Face" panose="02020602080505020303" pitchFamily="18" charset="0"/>
            </a:rPr>
            <a:t>The proposed budget maintains municipal services at current levels.</a:t>
          </a:r>
        </a:p>
      </dgm:t>
    </dgm:pt>
    <dgm:pt modelId="{D2C30BD1-CBCD-4935-B365-CA93172451BE}" type="parTrans" cxnId="{4B2D93C9-D307-4D9B-9791-FD36A46F1A33}">
      <dgm:prSet/>
      <dgm:spPr/>
      <dgm:t>
        <a:bodyPr/>
        <a:lstStyle/>
        <a:p>
          <a:endParaRPr lang="en-US"/>
        </a:p>
      </dgm:t>
    </dgm:pt>
    <dgm:pt modelId="{FD6FD311-63B4-4205-B297-ADB552013A2A}" type="sibTrans" cxnId="{4B2D93C9-D307-4D9B-9791-FD36A46F1A33}">
      <dgm:prSet/>
      <dgm:spPr/>
      <dgm:t>
        <a:bodyPr/>
        <a:lstStyle/>
        <a:p>
          <a:endParaRPr lang="en-US"/>
        </a:p>
      </dgm:t>
    </dgm:pt>
    <dgm:pt modelId="{2850AC78-1F56-4629-A93F-02A4C39D3929}">
      <dgm:prSet/>
      <dgm:spPr/>
      <dgm:t>
        <a:bodyPr/>
        <a:lstStyle/>
        <a:p>
          <a:r>
            <a:rPr lang="en-US" dirty="0">
              <a:latin typeface="Baskerville Old Face" panose="02020602080505020303" pitchFamily="18" charset="0"/>
            </a:rPr>
            <a:t>Capital appropriations maintain infrastructure and equipment.</a:t>
          </a:r>
        </a:p>
      </dgm:t>
    </dgm:pt>
    <dgm:pt modelId="{AD987EFF-EF74-463F-85E7-B35725A62205}" type="parTrans" cxnId="{C180953C-80AD-4473-81C1-0F768DE988B5}">
      <dgm:prSet/>
      <dgm:spPr/>
      <dgm:t>
        <a:bodyPr/>
        <a:lstStyle/>
        <a:p>
          <a:endParaRPr lang="en-US"/>
        </a:p>
      </dgm:t>
    </dgm:pt>
    <dgm:pt modelId="{1DE8F4D9-DC69-41DF-A173-E90BA88640E5}" type="sibTrans" cxnId="{C180953C-80AD-4473-81C1-0F768DE988B5}">
      <dgm:prSet/>
      <dgm:spPr/>
      <dgm:t>
        <a:bodyPr/>
        <a:lstStyle/>
        <a:p>
          <a:endParaRPr lang="en-US"/>
        </a:p>
      </dgm:t>
    </dgm:pt>
    <dgm:pt modelId="{39FB2D1A-2612-4F80-A82E-6B8076B1E002}" type="pres">
      <dgm:prSet presAssocID="{AEC48165-A307-45CE-9E54-92D309A4F717}" presName="outerComposite" presStyleCnt="0">
        <dgm:presLayoutVars>
          <dgm:chMax val="5"/>
          <dgm:dir/>
          <dgm:resizeHandles val="exact"/>
        </dgm:presLayoutVars>
      </dgm:prSet>
      <dgm:spPr/>
    </dgm:pt>
    <dgm:pt modelId="{B5C97AE0-2199-4CEA-974A-EABFE14B8524}" type="pres">
      <dgm:prSet presAssocID="{AEC48165-A307-45CE-9E54-92D309A4F717}" presName="dummyMaxCanvas" presStyleCnt="0">
        <dgm:presLayoutVars/>
      </dgm:prSet>
      <dgm:spPr/>
    </dgm:pt>
    <dgm:pt modelId="{C11E7692-B3C8-457B-A8D1-5DBD7FDE2ED6}" type="pres">
      <dgm:prSet presAssocID="{AEC48165-A307-45CE-9E54-92D309A4F717}" presName="FourNodes_1" presStyleLbl="node1" presStyleIdx="0" presStyleCnt="4">
        <dgm:presLayoutVars>
          <dgm:bulletEnabled val="1"/>
        </dgm:presLayoutVars>
      </dgm:prSet>
      <dgm:spPr/>
    </dgm:pt>
    <dgm:pt modelId="{CF16D574-3F81-4C93-A4FA-5154EB271D95}" type="pres">
      <dgm:prSet presAssocID="{AEC48165-A307-45CE-9E54-92D309A4F717}" presName="FourNodes_2" presStyleLbl="node1" presStyleIdx="1" presStyleCnt="4">
        <dgm:presLayoutVars>
          <dgm:bulletEnabled val="1"/>
        </dgm:presLayoutVars>
      </dgm:prSet>
      <dgm:spPr/>
    </dgm:pt>
    <dgm:pt modelId="{4D4618D3-714B-4B7C-8724-267550DAFFE1}" type="pres">
      <dgm:prSet presAssocID="{AEC48165-A307-45CE-9E54-92D309A4F717}" presName="FourNodes_3" presStyleLbl="node1" presStyleIdx="2" presStyleCnt="4">
        <dgm:presLayoutVars>
          <dgm:bulletEnabled val="1"/>
        </dgm:presLayoutVars>
      </dgm:prSet>
      <dgm:spPr/>
    </dgm:pt>
    <dgm:pt modelId="{6648F188-582E-4DDB-AD99-8B77210FB73D}" type="pres">
      <dgm:prSet presAssocID="{AEC48165-A307-45CE-9E54-92D309A4F717}" presName="FourNodes_4" presStyleLbl="node1" presStyleIdx="3" presStyleCnt="4">
        <dgm:presLayoutVars>
          <dgm:bulletEnabled val="1"/>
        </dgm:presLayoutVars>
      </dgm:prSet>
      <dgm:spPr/>
    </dgm:pt>
    <dgm:pt modelId="{42A10F7B-8310-4281-BC14-5B35E0275E0D}" type="pres">
      <dgm:prSet presAssocID="{AEC48165-A307-45CE-9E54-92D309A4F717}" presName="FourConn_1-2" presStyleLbl="fgAccFollowNode1" presStyleIdx="0" presStyleCnt="3">
        <dgm:presLayoutVars>
          <dgm:bulletEnabled val="1"/>
        </dgm:presLayoutVars>
      </dgm:prSet>
      <dgm:spPr/>
    </dgm:pt>
    <dgm:pt modelId="{BD99426C-BEA8-4405-AB15-E39DBF364D58}" type="pres">
      <dgm:prSet presAssocID="{AEC48165-A307-45CE-9E54-92D309A4F717}" presName="FourConn_2-3" presStyleLbl="fgAccFollowNode1" presStyleIdx="1" presStyleCnt="3">
        <dgm:presLayoutVars>
          <dgm:bulletEnabled val="1"/>
        </dgm:presLayoutVars>
      </dgm:prSet>
      <dgm:spPr/>
    </dgm:pt>
    <dgm:pt modelId="{D705C692-82BA-40F9-8384-51A68363E952}" type="pres">
      <dgm:prSet presAssocID="{AEC48165-A307-45CE-9E54-92D309A4F717}" presName="FourConn_3-4" presStyleLbl="fgAccFollowNode1" presStyleIdx="2" presStyleCnt="3">
        <dgm:presLayoutVars>
          <dgm:bulletEnabled val="1"/>
        </dgm:presLayoutVars>
      </dgm:prSet>
      <dgm:spPr/>
    </dgm:pt>
    <dgm:pt modelId="{301A2E86-F6A2-4BE5-8D6B-D3787123F857}" type="pres">
      <dgm:prSet presAssocID="{AEC48165-A307-45CE-9E54-92D309A4F717}" presName="FourNodes_1_text" presStyleLbl="node1" presStyleIdx="3" presStyleCnt="4">
        <dgm:presLayoutVars>
          <dgm:bulletEnabled val="1"/>
        </dgm:presLayoutVars>
      </dgm:prSet>
      <dgm:spPr/>
    </dgm:pt>
    <dgm:pt modelId="{6924FD07-5577-461C-B998-36AF6EE745B1}" type="pres">
      <dgm:prSet presAssocID="{AEC48165-A307-45CE-9E54-92D309A4F717}" presName="FourNodes_2_text" presStyleLbl="node1" presStyleIdx="3" presStyleCnt="4">
        <dgm:presLayoutVars>
          <dgm:bulletEnabled val="1"/>
        </dgm:presLayoutVars>
      </dgm:prSet>
      <dgm:spPr/>
    </dgm:pt>
    <dgm:pt modelId="{BEBD3470-5CBA-47FC-A0FD-069ECFE4E0E0}" type="pres">
      <dgm:prSet presAssocID="{AEC48165-A307-45CE-9E54-92D309A4F717}" presName="FourNodes_3_text" presStyleLbl="node1" presStyleIdx="3" presStyleCnt="4">
        <dgm:presLayoutVars>
          <dgm:bulletEnabled val="1"/>
        </dgm:presLayoutVars>
      </dgm:prSet>
      <dgm:spPr/>
    </dgm:pt>
    <dgm:pt modelId="{9799FC95-7F78-47BC-8C0A-69B1513CBDE2}" type="pres">
      <dgm:prSet presAssocID="{AEC48165-A307-45CE-9E54-92D309A4F717}" presName="FourNodes_4_text" presStyleLbl="node1" presStyleIdx="3" presStyleCnt="4">
        <dgm:presLayoutVars>
          <dgm:bulletEnabled val="1"/>
        </dgm:presLayoutVars>
      </dgm:prSet>
      <dgm:spPr/>
    </dgm:pt>
  </dgm:ptLst>
  <dgm:cxnLst>
    <dgm:cxn modelId="{5454C50B-382B-4CB3-949D-C5253C51DFEA}" type="presOf" srcId="{FD73B570-DFC3-4290-BEE9-8090BF2B5DB5}" destId="{42A10F7B-8310-4281-BC14-5B35E0275E0D}" srcOrd="0" destOrd="0" presId="urn:microsoft.com/office/officeart/2005/8/layout/vProcess5"/>
    <dgm:cxn modelId="{F48A991A-750C-4B11-B1D0-4BBD0FD23182}" type="presOf" srcId="{FD6FD311-63B4-4205-B297-ADB552013A2A}" destId="{D705C692-82BA-40F9-8384-51A68363E952}" srcOrd="0" destOrd="0" presId="urn:microsoft.com/office/officeart/2005/8/layout/vProcess5"/>
    <dgm:cxn modelId="{EC6BE72C-633E-4F5A-A3D3-85C7682B080E}" type="presOf" srcId="{14033965-47D1-4B6A-A28F-22118BB9089C}" destId="{C11E7692-B3C8-457B-A8D1-5DBD7FDE2ED6}" srcOrd="0" destOrd="0" presId="urn:microsoft.com/office/officeart/2005/8/layout/vProcess5"/>
    <dgm:cxn modelId="{09608834-6D33-4A14-92FD-B059F5C75C38}" type="presOf" srcId="{2850AC78-1F56-4629-A93F-02A4C39D3929}" destId="{9799FC95-7F78-47BC-8C0A-69B1513CBDE2}" srcOrd="1" destOrd="0" presId="urn:microsoft.com/office/officeart/2005/8/layout/vProcess5"/>
    <dgm:cxn modelId="{FDF0C339-4EFD-49F0-8A87-E0DAB47944C1}" type="presOf" srcId="{6C234B37-8087-41D3-887B-2BA4822A1F08}" destId="{4D4618D3-714B-4B7C-8724-267550DAFFE1}" srcOrd="0" destOrd="0" presId="urn:microsoft.com/office/officeart/2005/8/layout/vProcess5"/>
    <dgm:cxn modelId="{C180953C-80AD-4473-81C1-0F768DE988B5}" srcId="{AEC48165-A307-45CE-9E54-92D309A4F717}" destId="{2850AC78-1F56-4629-A93F-02A4C39D3929}" srcOrd="3" destOrd="0" parTransId="{AD987EFF-EF74-463F-85E7-B35725A62205}" sibTransId="{1DE8F4D9-DC69-41DF-A173-E90BA88640E5}"/>
    <dgm:cxn modelId="{6FEF084C-9020-4CF8-A654-39EF6EED473C}" type="presOf" srcId="{6C234B37-8087-41D3-887B-2BA4822A1F08}" destId="{BEBD3470-5CBA-47FC-A0FD-069ECFE4E0E0}" srcOrd="1" destOrd="0" presId="urn:microsoft.com/office/officeart/2005/8/layout/vProcess5"/>
    <dgm:cxn modelId="{5475F77B-1ED1-4F72-A082-E327EB456F63}" type="presOf" srcId="{F4CED4DD-5448-43FB-8BF0-A7AA248D24B9}" destId="{BD99426C-BEA8-4405-AB15-E39DBF364D58}" srcOrd="0" destOrd="0" presId="urn:microsoft.com/office/officeart/2005/8/layout/vProcess5"/>
    <dgm:cxn modelId="{E03BB382-FB09-410D-AAA7-58E4BB6F07EB}" type="presOf" srcId="{AEC48165-A307-45CE-9E54-92D309A4F717}" destId="{39FB2D1A-2612-4F80-A82E-6B8076B1E002}" srcOrd="0" destOrd="0" presId="urn:microsoft.com/office/officeart/2005/8/layout/vProcess5"/>
    <dgm:cxn modelId="{258AB493-7A68-41B8-ACBD-1EF66CC16530}" srcId="{AEC48165-A307-45CE-9E54-92D309A4F717}" destId="{2579D36A-E626-4545-8121-B49B6E5C2D60}" srcOrd="1" destOrd="0" parTransId="{0584C693-0AC4-4DF3-A6F7-C7B9CA1D4E91}" sibTransId="{F4CED4DD-5448-43FB-8BF0-A7AA248D24B9}"/>
    <dgm:cxn modelId="{3CA94BAC-6128-4CA6-A5A9-71567C807985}" type="presOf" srcId="{2579D36A-E626-4545-8121-B49B6E5C2D60}" destId="{CF16D574-3F81-4C93-A4FA-5154EB271D95}" srcOrd="0" destOrd="0" presId="urn:microsoft.com/office/officeart/2005/8/layout/vProcess5"/>
    <dgm:cxn modelId="{A31C12B0-637C-46CF-868E-E8DE18817DE9}" type="presOf" srcId="{2850AC78-1F56-4629-A93F-02A4C39D3929}" destId="{6648F188-582E-4DDB-AD99-8B77210FB73D}" srcOrd="0" destOrd="0" presId="urn:microsoft.com/office/officeart/2005/8/layout/vProcess5"/>
    <dgm:cxn modelId="{A93035BA-D6F2-4142-9AA0-8092742C2E73}" type="presOf" srcId="{2579D36A-E626-4545-8121-B49B6E5C2D60}" destId="{6924FD07-5577-461C-B998-36AF6EE745B1}" srcOrd="1" destOrd="0" presId="urn:microsoft.com/office/officeart/2005/8/layout/vProcess5"/>
    <dgm:cxn modelId="{2F1C88BF-4493-4CB4-8DB8-2ED1B8978AAB}" type="presOf" srcId="{14033965-47D1-4B6A-A28F-22118BB9089C}" destId="{301A2E86-F6A2-4BE5-8D6B-D3787123F857}" srcOrd="1" destOrd="0" presId="urn:microsoft.com/office/officeart/2005/8/layout/vProcess5"/>
    <dgm:cxn modelId="{4B2D93C9-D307-4D9B-9791-FD36A46F1A33}" srcId="{AEC48165-A307-45CE-9E54-92D309A4F717}" destId="{6C234B37-8087-41D3-887B-2BA4822A1F08}" srcOrd="2" destOrd="0" parTransId="{D2C30BD1-CBCD-4935-B365-CA93172451BE}" sibTransId="{FD6FD311-63B4-4205-B297-ADB552013A2A}"/>
    <dgm:cxn modelId="{D64B17CA-CD44-422F-9860-20651798CE9B}" srcId="{AEC48165-A307-45CE-9E54-92D309A4F717}" destId="{14033965-47D1-4B6A-A28F-22118BB9089C}" srcOrd="0" destOrd="0" parTransId="{DE813CEE-FE94-4D52-993F-6E87A391FF1A}" sibTransId="{FD73B570-DFC3-4290-BEE9-8090BF2B5DB5}"/>
    <dgm:cxn modelId="{A2D5A6BC-B5D8-4C8D-86E2-5956D69C9B79}" type="presParOf" srcId="{39FB2D1A-2612-4F80-A82E-6B8076B1E002}" destId="{B5C97AE0-2199-4CEA-974A-EABFE14B8524}" srcOrd="0" destOrd="0" presId="urn:microsoft.com/office/officeart/2005/8/layout/vProcess5"/>
    <dgm:cxn modelId="{C490BFCA-0DB9-4EDD-ABFD-4CB31251EFEB}" type="presParOf" srcId="{39FB2D1A-2612-4F80-A82E-6B8076B1E002}" destId="{C11E7692-B3C8-457B-A8D1-5DBD7FDE2ED6}" srcOrd="1" destOrd="0" presId="urn:microsoft.com/office/officeart/2005/8/layout/vProcess5"/>
    <dgm:cxn modelId="{EE2B777A-2B39-4E8F-94FA-D705620196F2}" type="presParOf" srcId="{39FB2D1A-2612-4F80-A82E-6B8076B1E002}" destId="{CF16D574-3F81-4C93-A4FA-5154EB271D95}" srcOrd="2" destOrd="0" presId="urn:microsoft.com/office/officeart/2005/8/layout/vProcess5"/>
    <dgm:cxn modelId="{055F0D37-1702-423C-B68B-B78C1B382E8B}" type="presParOf" srcId="{39FB2D1A-2612-4F80-A82E-6B8076B1E002}" destId="{4D4618D3-714B-4B7C-8724-267550DAFFE1}" srcOrd="3" destOrd="0" presId="urn:microsoft.com/office/officeart/2005/8/layout/vProcess5"/>
    <dgm:cxn modelId="{A71105ED-8BE2-40BB-9B22-610FB01C5187}" type="presParOf" srcId="{39FB2D1A-2612-4F80-A82E-6B8076B1E002}" destId="{6648F188-582E-4DDB-AD99-8B77210FB73D}" srcOrd="4" destOrd="0" presId="urn:microsoft.com/office/officeart/2005/8/layout/vProcess5"/>
    <dgm:cxn modelId="{5303AEFE-0A3B-4406-9947-653ACA8BBD7B}" type="presParOf" srcId="{39FB2D1A-2612-4F80-A82E-6B8076B1E002}" destId="{42A10F7B-8310-4281-BC14-5B35E0275E0D}" srcOrd="5" destOrd="0" presId="urn:microsoft.com/office/officeart/2005/8/layout/vProcess5"/>
    <dgm:cxn modelId="{CF58908C-8BEA-457A-A0D0-5B8CFFEDEDC3}" type="presParOf" srcId="{39FB2D1A-2612-4F80-A82E-6B8076B1E002}" destId="{BD99426C-BEA8-4405-AB15-E39DBF364D58}" srcOrd="6" destOrd="0" presId="urn:microsoft.com/office/officeart/2005/8/layout/vProcess5"/>
    <dgm:cxn modelId="{822A8CDE-43B7-4059-9A2D-A28CED80814E}" type="presParOf" srcId="{39FB2D1A-2612-4F80-A82E-6B8076B1E002}" destId="{D705C692-82BA-40F9-8384-51A68363E952}" srcOrd="7" destOrd="0" presId="urn:microsoft.com/office/officeart/2005/8/layout/vProcess5"/>
    <dgm:cxn modelId="{A899A053-940A-4982-BC0F-6BE1B4667C02}" type="presParOf" srcId="{39FB2D1A-2612-4F80-A82E-6B8076B1E002}" destId="{301A2E86-F6A2-4BE5-8D6B-D3787123F857}" srcOrd="8" destOrd="0" presId="urn:microsoft.com/office/officeart/2005/8/layout/vProcess5"/>
    <dgm:cxn modelId="{E9FAEC46-2D10-46B8-AF10-2FEFE6584498}" type="presParOf" srcId="{39FB2D1A-2612-4F80-A82E-6B8076B1E002}" destId="{6924FD07-5577-461C-B998-36AF6EE745B1}" srcOrd="9" destOrd="0" presId="urn:microsoft.com/office/officeart/2005/8/layout/vProcess5"/>
    <dgm:cxn modelId="{CD6F97CE-EE78-417D-B2ED-D56FE44EE05A}" type="presParOf" srcId="{39FB2D1A-2612-4F80-A82E-6B8076B1E002}" destId="{BEBD3470-5CBA-47FC-A0FD-069ECFE4E0E0}" srcOrd="10" destOrd="0" presId="urn:microsoft.com/office/officeart/2005/8/layout/vProcess5"/>
    <dgm:cxn modelId="{54CB5B81-5BE1-41C2-9FCD-BEE19D5E06F1}" type="presParOf" srcId="{39FB2D1A-2612-4F80-A82E-6B8076B1E002}" destId="{9799FC95-7F78-47BC-8C0A-69B1513CBDE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E7692-B3C8-457B-A8D1-5DBD7FDE2ED6}">
      <dsp:nvSpPr>
        <dsp:cNvPr id="0" name=""/>
        <dsp:cNvSpPr/>
      </dsp:nvSpPr>
      <dsp:spPr>
        <a:xfrm>
          <a:off x="0" y="0"/>
          <a:ext cx="7700306" cy="75299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Baskerville Old Face" panose="02020602080505020303" pitchFamily="18" charset="0"/>
            </a:rPr>
            <a:t>The proposed budget maintains current tax rates.</a:t>
          </a:r>
        </a:p>
      </dsp:txBody>
      <dsp:txXfrm>
        <a:off x="22054" y="22054"/>
        <a:ext cx="6824144" cy="708882"/>
      </dsp:txXfrm>
    </dsp:sp>
    <dsp:sp modelId="{CF16D574-3F81-4C93-A4FA-5154EB271D95}">
      <dsp:nvSpPr>
        <dsp:cNvPr id="0" name=""/>
        <dsp:cNvSpPr/>
      </dsp:nvSpPr>
      <dsp:spPr>
        <a:xfrm>
          <a:off x="644900" y="889897"/>
          <a:ext cx="7700306" cy="75299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Baskerville Old Face" panose="02020602080505020303" pitchFamily="18" charset="0"/>
            </a:rPr>
            <a:t>There are two new staff positions in the proposed budget.</a:t>
          </a:r>
        </a:p>
      </dsp:txBody>
      <dsp:txXfrm>
        <a:off x="666954" y="911951"/>
        <a:ext cx="6521854" cy="708882"/>
      </dsp:txXfrm>
    </dsp:sp>
    <dsp:sp modelId="{4D4618D3-714B-4B7C-8724-267550DAFFE1}">
      <dsp:nvSpPr>
        <dsp:cNvPr id="0" name=""/>
        <dsp:cNvSpPr/>
      </dsp:nvSpPr>
      <dsp:spPr>
        <a:xfrm>
          <a:off x="1280175" y="1779795"/>
          <a:ext cx="7700306" cy="75299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Baskerville Old Face" panose="02020602080505020303" pitchFamily="18" charset="0"/>
            </a:rPr>
            <a:t>The proposed budget maintains municipal services at current levels.</a:t>
          </a:r>
        </a:p>
      </dsp:txBody>
      <dsp:txXfrm>
        <a:off x="1302229" y="1801849"/>
        <a:ext cx="6531479" cy="708882"/>
      </dsp:txXfrm>
    </dsp:sp>
    <dsp:sp modelId="{6648F188-582E-4DDB-AD99-8B77210FB73D}">
      <dsp:nvSpPr>
        <dsp:cNvPr id="0" name=""/>
        <dsp:cNvSpPr/>
      </dsp:nvSpPr>
      <dsp:spPr>
        <a:xfrm>
          <a:off x="1925076" y="2669692"/>
          <a:ext cx="7700306" cy="75299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Baskerville Old Face" panose="02020602080505020303" pitchFamily="18" charset="0"/>
            </a:rPr>
            <a:t>Capital appropriations maintain infrastructure and equipment.</a:t>
          </a:r>
        </a:p>
      </dsp:txBody>
      <dsp:txXfrm>
        <a:off x="1947130" y="2691746"/>
        <a:ext cx="6521854" cy="708882"/>
      </dsp:txXfrm>
    </dsp:sp>
    <dsp:sp modelId="{42A10F7B-8310-4281-BC14-5B35E0275E0D}">
      <dsp:nvSpPr>
        <dsp:cNvPr id="0" name=""/>
        <dsp:cNvSpPr/>
      </dsp:nvSpPr>
      <dsp:spPr>
        <a:xfrm>
          <a:off x="7210862" y="576722"/>
          <a:ext cx="489443" cy="48944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320987" y="576722"/>
        <a:ext cx="269193" cy="368306"/>
      </dsp:txXfrm>
    </dsp:sp>
    <dsp:sp modelId="{BD99426C-BEA8-4405-AB15-E39DBF364D58}">
      <dsp:nvSpPr>
        <dsp:cNvPr id="0" name=""/>
        <dsp:cNvSpPr/>
      </dsp:nvSpPr>
      <dsp:spPr>
        <a:xfrm>
          <a:off x="7855763" y="1466619"/>
          <a:ext cx="489443" cy="48944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965888" y="1466619"/>
        <a:ext cx="269193" cy="368306"/>
      </dsp:txXfrm>
    </dsp:sp>
    <dsp:sp modelId="{D705C692-82BA-40F9-8384-51A68363E952}">
      <dsp:nvSpPr>
        <dsp:cNvPr id="0" name=""/>
        <dsp:cNvSpPr/>
      </dsp:nvSpPr>
      <dsp:spPr>
        <a:xfrm>
          <a:off x="8491038" y="2356517"/>
          <a:ext cx="489443" cy="489443"/>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01163" y="2356517"/>
        <a:ext cx="269193" cy="3683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6480A0-B653-46E9-910C-141F97197AE9}" type="datetimeFigureOut">
              <a:rPr lang="en-US" smtClean="0"/>
              <a:t>10/30/2024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913462-A3EB-4F33-BAC7-D1EB2BE8514B}" type="slidenum">
              <a:rPr lang="en-US" smtClean="0"/>
              <a:t>‹#›</a:t>
            </a:fld>
            <a:endParaRPr lang="en-US"/>
          </a:p>
        </p:txBody>
      </p:sp>
    </p:spTree>
    <p:extLst>
      <p:ext uri="{BB962C8B-B14F-4D97-AF65-F5344CB8AC3E}">
        <p14:creationId xmlns:p14="http://schemas.microsoft.com/office/powerpoint/2010/main" val="154585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13462-A3EB-4F33-BAC7-D1EB2BE8514B}" type="slidenum">
              <a:rPr lang="en-US" smtClean="0"/>
              <a:t>1</a:t>
            </a:fld>
            <a:endParaRPr lang="en-US"/>
          </a:p>
        </p:txBody>
      </p:sp>
    </p:spTree>
    <p:extLst>
      <p:ext uri="{BB962C8B-B14F-4D97-AF65-F5344CB8AC3E}">
        <p14:creationId xmlns:p14="http://schemas.microsoft.com/office/powerpoint/2010/main" val="133979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 - There are 13 Funds in the proposed budget (1 Governmental Fund, 5 Special Revenue Funds, 3 Capital Project Funds, 2 Enterprise Funds, and 2 Trust Funds). The Government Finance Officers Association (GFOA) recommends a municipality to have between 8% and 12% in fund balance reserves.  At the end of 2025, the General Fund will have approximately 18% in fund balance reserves. </a:t>
            </a:r>
          </a:p>
        </p:txBody>
      </p:sp>
      <p:sp>
        <p:nvSpPr>
          <p:cNvPr id="4" name="Slide Number Placeholder 3"/>
          <p:cNvSpPr>
            <a:spLocks noGrp="1"/>
          </p:cNvSpPr>
          <p:nvPr>
            <p:ph type="sldNum" sz="quarter" idx="5"/>
          </p:nvPr>
        </p:nvSpPr>
        <p:spPr/>
        <p:txBody>
          <a:bodyPr/>
          <a:lstStyle/>
          <a:p>
            <a:fld id="{EA913462-A3EB-4F33-BAC7-D1EB2BE8514B}" type="slidenum">
              <a:rPr lang="en-US" smtClean="0"/>
              <a:t>10</a:t>
            </a:fld>
            <a:endParaRPr lang="en-US"/>
          </a:p>
        </p:txBody>
      </p:sp>
    </p:spTree>
    <p:extLst>
      <p:ext uri="{BB962C8B-B14F-4D97-AF65-F5344CB8AC3E}">
        <p14:creationId xmlns:p14="http://schemas.microsoft.com/office/powerpoint/2010/main" val="2852518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Fund is the largest Operating Fund, supporting core local government services, including police protection; planning and zoning; general administration; finances; legal and engineering services; tax collection services; and public works maintenance. </a:t>
            </a:r>
          </a:p>
          <a:p>
            <a:endParaRPr lang="en-US" dirty="0"/>
          </a:p>
          <a:p>
            <a:pPr defTabSz="931774">
              <a:defRPr/>
            </a:pPr>
            <a:r>
              <a:rPr lang="en-US" dirty="0"/>
              <a:t>General Fund appropriations total $5.8 million. Appropriations in the Special Revenue Funds include the Fire Protection Fund ($341,500), Open Space Fund ($461,500), Transportation Impact Fund ($100,000), Recreation Fund ($307,500) and Liquid Fuels Fund ($702,500).  Appropriations for the Sewer Operating Fund total $2.52 million and $716,000 for the Sewer Capital Fund. Combined capital appropriations total $642,500 million and pension funds total $603,500.</a:t>
            </a:r>
          </a:p>
        </p:txBody>
      </p:sp>
      <p:sp>
        <p:nvSpPr>
          <p:cNvPr id="4" name="Slide Number Placeholder 3"/>
          <p:cNvSpPr>
            <a:spLocks noGrp="1"/>
          </p:cNvSpPr>
          <p:nvPr>
            <p:ph type="sldNum" sz="quarter" idx="5"/>
          </p:nvPr>
        </p:nvSpPr>
        <p:spPr/>
        <p:txBody>
          <a:bodyPr/>
          <a:lstStyle/>
          <a:p>
            <a:fld id="{EA913462-A3EB-4F33-BAC7-D1EB2BE8514B}" type="slidenum">
              <a:rPr lang="en-US" smtClean="0"/>
              <a:t>11</a:t>
            </a:fld>
            <a:endParaRPr lang="en-US"/>
          </a:p>
        </p:txBody>
      </p:sp>
    </p:spTree>
    <p:extLst>
      <p:ext uri="{BB962C8B-B14F-4D97-AF65-F5344CB8AC3E}">
        <p14:creationId xmlns:p14="http://schemas.microsoft.com/office/powerpoint/2010/main" val="283250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General Fund, Sewer Operating Fund, and Recreation Fund together account for all personnel, fringe benefit, insurance, routine maintenance and operational expenditures.   Personnel costs remain the largest single expense in the operating budgets representing 44% of total appropriations. Operating expenses, contracted services, professional services, and insurance account for an additional 26% to the budget. As is typical in local government, personnel and service costs represent the largest portions of expenditures, meaning significant cost reductions could only be achieved through staffing cuts that would directly impact service delivery.</a:t>
            </a:r>
          </a:p>
        </p:txBody>
      </p:sp>
      <p:sp>
        <p:nvSpPr>
          <p:cNvPr id="4" name="Slide Number Placeholder 3"/>
          <p:cNvSpPr>
            <a:spLocks noGrp="1"/>
          </p:cNvSpPr>
          <p:nvPr>
            <p:ph type="sldNum" sz="quarter" idx="5"/>
          </p:nvPr>
        </p:nvSpPr>
        <p:spPr/>
        <p:txBody>
          <a:bodyPr/>
          <a:lstStyle/>
          <a:p>
            <a:fld id="{EA913462-A3EB-4F33-BAC7-D1EB2BE8514B}" type="slidenum">
              <a:rPr lang="en-US" smtClean="0"/>
              <a:t>12</a:t>
            </a:fld>
            <a:endParaRPr lang="en-US"/>
          </a:p>
        </p:txBody>
      </p:sp>
    </p:spTree>
    <p:extLst>
      <p:ext uri="{BB962C8B-B14F-4D97-AF65-F5344CB8AC3E}">
        <p14:creationId xmlns:p14="http://schemas.microsoft.com/office/powerpoint/2010/main" val="4081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then expenses for GF</a:t>
            </a:r>
          </a:p>
        </p:txBody>
      </p:sp>
      <p:sp>
        <p:nvSpPr>
          <p:cNvPr id="4" name="Slide Number Placeholder 3"/>
          <p:cNvSpPr>
            <a:spLocks noGrp="1"/>
          </p:cNvSpPr>
          <p:nvPr>
            <p:ph type="sldNum" sz="quarter" idx="5"/>
          </p:nvPr>
        </p:nvSpPr>
        <p:spPr/>
        <p:txBody>
          <a:bodyPr/>
          <a:lstStyle/>
          <a:p>
            <a:fld id="{EA913462-A3EB-4F33-BAC7-D1EB2BE8514B}" type="slidenum">
              <a:rPr lang="en-US" smtClean="0"/>
              <a:t>13</a:t>
            </a:fld>
            <a:endParaRPr lang="en-US"/>
          </a:p>
        </p:txBody>
      </p:sp>
    </p:spTree>
    <p:extLst>
      <p:ext uri="{BB962C8B-B14F-4D97-AF65-F5344CB8AC3E}">
        <p14:creationId xmlns:p14="http://schemas.microsoft.com/office/powerpoint/2010/main" val="372506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revenue sources for the General Fund include real estate taxes, Act 511 taxes (earned income, per capita, local services, and transfer taxes), business licenses, permit fees, grants, state-shared entitlements, and charges for service.  Let’s see some examples.</a:t>
            </a:r>
          </a:p>
        </p:txBody>
      </p:sp>
      <p:sp>
        <p:nvSpPr>
          <p:cNvPr id="4" name="Slide Number Placeholder 3"/>
          <p:cNvSpPr>
            <a:spLocks noGrp="1"/>
          </p:cNvSpPr>
          <p:nvPr>
            <p:ph type="sldNum" sz="quarter" idx="5"/>
          </p:nvPr>
        </p:nvSpPr>
        <p:spPr/>
        <p:txBody>
          <a:bodyPr/>
          <a:lstStyle/>
          <a:p>
            <a:fld id="{EA913462-A3EB-4F33-BAC7-D1EB2BE8514B}" type="slidenum">
              <a:rPr lang="en-US" smtClean="0"/>
              <a:t>14</a:t>
            </a:fld>
            <a:endParaRPr lang="en-US"/>
          </a:p>
        </p:txBody>
      </p:sp>
    </p:spTree>
    <p:extLst>
      <p:ext uri="{BB962C8B-B14F-4D97-AF65-F5344CB8AC3E}">
        <p14:creationId xmlns:p14="http://schemas.microsoft.com/office/powerpoint/2010/main" val="401570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Township levies a 1% earned income tax and revenue generated from residents is shared equally with the Boyertown School District. Earned income taxes are expected to generate approximately $3.25 million in 2025, accounting for around 63% of the General Fund’s total revenue.  Real estate taxes are projected to contribute about $750,000, representing about 15% of total revenue in the General Fund.</a:t>
            </a:r>
          </a:p>
        </p:txBody>
      </p:sp>
      <p:sp>
        <p:nvSpPr>
          <p:cNvPr id="4" name="Slide Number Placeholder 3"/>
          <p:cNvSpPr>
            <a:spLocks noGrp="1"/>
          </p:cNvSpPr>
          <p:nvPr>
            <p:ph type="sldNum" sz="quarter" idx="5"/>
          </p:nvPr>
        </p:nvSpPr>
        <p:spPr/>
        <p:txBody>
          <a:bodyPr/>
          <a:lstStyle/>
          <a:p>
            <a:fld id="{EA913462-A3EB-4F33-BAC7-D1EB2BE8514B}" type="slidenum">
              <a:rPr lang="en-US" smtClean="0"/>
              <a:t>15</a:t>
            </a:fld>
            <a:endParaRPr lang="en-US"/>
          </a:p>
        </p:txBody>
      </p:sp>
    </p:spTree>
    <p:extLst>
      <p:ext uri="{BB962C8B-B14F-4D97-AF65-F5344CB8AC3E}">
        <p14:creationId xmlns:p14="http://schemas.microsoft.com/office/powerpoint/2010/main" val="213746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 taxes are a tax on real estate sales within the Township.  The taxes are levied at 2% on property sales within the township, with 1% allocated to the County and the remaining 1% shared equally between the township and the Boyertown School District. The real estate market remains strong, with transfer taxes receipts for 2025 projected to reach approximately $336,000, consistent with 2024 figures.</a:t>
            </a:r>
          </a:p>
          <a:p>
            <a:endParaRPr lang="en-US" dirty="0"/>
          </a:p>
          <a:p>
            <a:r>
              <a:rPr lang="en-US" dirty="0"/>
              <a:t>Approximately 225 properties are expected to change ownership in 2025, which represents an increase from the 2024 budget estimates but aligns with the actual data for the year. Transfer activity in 2024 is projected to account for 4.5% of the Township’s total property base, with about 235 out of 5,171 properties transferring ownership.</a:t>
            </a:r>
            <a:r>
              <a:rPr lang="en-US" dirty="0">
                <a:solidFill>
                  <a:srgbClr val="C00000"/>
                </a:solidFill>
                <a:highlight>
                  <a:srgbClr val="FFFF00"/>
                </a:highlight>
              </a:rPr>
              <a:t>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16</a:t>
            </a:fld>
            <a:endParaRPr lang="en-US"/>
          </a:p>
        </p:txBody>
      </p:sp>
    </p:spTree>
    <p:extLst>
      <p:ext uri="{BB962C8B-B14F-4D97-AF65-F5344CB8AC3E}">
        <p14:creationId xmlns:p14="http://schemas.microsoft.com/office/powerpoint/2010/main" val="3950219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Permit Fee revenue in 2025 is projected to remain modest, with most approved developments already completed. Revenue is expected to total $120,000, including approximately $28,000 (23% of the total) from an estimated 10 new home permits. This marks a significant drop from the 60 to 100 new home permits issued annually between 2016 and 2021, as new development proposals are still pending approval.</a:t>
            </a:r>
          </a:p>
        </p:txBody>
      </p:sp>
      <p:sp>
        <p:nvSpPr>
          <p:cNvPr id="4" name="Slide Number Placeholder 3"/>
          <p:cNvSpPr>
            <a:spLocks noGrp="1"/>
          </p:cNvSpPr>
          <p:nvPr>
            <p:ph type="sldNum" sz="quarter" idx="5"/>
          </p:nvPr>
        </p:nvSpPr>
        <p:spPr/>
        <p:txBody>
          <a:bodyPr/>
          <a:lstStyle/>
          <a:p>
            <a:fld id="{EA913462-A3EB-4F33-BAC7-D1EB2BE8514B}" type="slidenum">
              <a:rPr lang="en-US" smtClean="0"/>
              <a:t>17</a:t>
            </a:fld>
            <a:endParaRPr lang="en-US"/>
          </a:p>
        </p:txBody>
      </p:sp>
    </p:spTree>
    <p:extLst>
      <p:ext uri="{BB962C8B-B14F-4D97-AF65-F5344CB8AC3E}">
        <p14:creationId xmlns:p14="http://schemas.microsoft.com/office/powerpoint/2010/main" val="1735808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18</a:t>
            </a:fld>
            <a:endParaRPr lang="en-US"/>
          </a:p>
        </p:txBody>
      </p:sp>
    </p:spTree>
    <p:extLst>
      <p:ext uri="{BB962C8B-B14F-4D97-AF65-F5344CB8AC3E}">
        <p14:creationId xmlns:p14="http://schemas.microsoft.com/office/powerpoint/2010/main" val="3179197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Proposed General Fund appropriations for 2025 total $5.8 million, </a:t>
            </a:r>
            <a:r>
              <a:rPr lang="en-US" u="sng" dirty="0"/>
              <a:t>prior to </a:t>
            </a:r>
            <a:r>
              <a:rPr lang="en-US" dirty="0"/>
              <a:t> interfund transfers, reflecting a significant $516,000 increase over the 2024 Budget. The majority of this increase is driven by the addition of a full-time police officer and expected contractual wage increases and pension costs ($110,000), contributing to approximately $433,000, or 84% of the increase. Other consistent cost drivers include debt payments through 2032 ($300,000) and the second year of payments for emergency services ($100,000).</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19</a:t>
            </a:fld>
            <a:endParaRPr lang="en-US"/>
          </a:p>
        </p:txBody>
      </p:sp>
    </p:spTree>
    <p:extLst>
      <p:ext uri="{BB962C8B-B14F-4D97-AF65-F5344CB8AC3E}">
        <p14:creationId xmlns:p14="http://schemas.microsoft.com/office/powerpoint/2010/main" val="41331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budget is a spending plan based on revenue and expenses. In other words, it’s an estimate of how much money you’ll make and spend over a period of time.  A budget will also help prepare for unexpected expenses and obstacles.</a:t>
            </a:r>
          </a:p>
        </p:txBody>
      </p:sp>
      <p:sp>
        <p:nvSpPr>
          <p:cNvPr id="4" name="Slide Number Placeholder 3"/>
          <p:cNvSpPr>
            <a:spLocks noGrp="1"/>
          </p:cNvSpPr>
          <p:nvPr>
            <p:ph type="sldNum" sz="quarter" idx="5"/>
          </p:nvPr>
        </p:nvSpPr>
        <p:spPr/>
        <p:txBody>
          <a:bodyPr/>
          <a:lstStyle/>
          <a:p>
            <a:fld id="{EA913462-A3EB-4F33-BAC7-D1EB2BE8514B}" type="slidenum">
              <a:rPr lang="en-US" smtClean="0"/>
              <a:t>2</a:t>
            </a:fld>
            <a:endParaRPr lang="en-US"/>
          </a:p>
        </p:txBody>
      </p:sp>
    </p:spTree>
    <p:extLst>
      <p:ext uri="{BB962C8B-B14F-4D97-AF65-F5344CB8AC3E}">
        <p14:creationId xmlns:p14="http://schemas.microsoft.com/office/powerpoint/2010/main" val="56446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Routine annual increases are also built into certain budget line items, specifically for wages and benefits. Uniformed employees will receive a contractual wage increase (to be determined), while non-uniformed employees will receive an average 3% increase, with adjustments based on individual performance. Healthcare costs are set to increase by 6.9%, but program rewards have helped reduce the net impact to about 2.95% for 2025.</a:t>
            </a:r>
          </a:p>
        </p:txBody>
      </p:sp>
      <p:sp>
        <p:nvSpPr>
          <p:cNvPr id="4" name="Slide Number Placeholder 3"/>
          <p:cNvSpPr>
            <a:spLocks noGrp="1"/>
          </p:cNvSpPr>
          <p:nvPr>
            <p:ph type="sldNum" sz="quarter" idx="5"/>
          </p:nvPr>
        </p:nvSpPr>
        <p:spPr/>
        <p:txBody>
          <a:bodyPr/>
          <a:lstStyle/>
          <a:p>
            <a:fld id="{EA913462-A3EB-4F33-BAC7-D1EB2BE8514B}" type="slidenum">
              <a:rPr lang="en-US" smtClean="0"/>
              <a:t>20</a:t>
            </a:fld>
            <a:endParaRPr lang="en-US"/>
          </a:p>
        </p:txBody>
      </p:sp>
    </p:spTree>
    <p:extLst>
      <p:ext uri="{BB962C8B-B14F-4D97-AF65-F5344CB8AC3E}">
        <p14:creationId xmlns:p14="http://schemas.microsoft.com/office/powerpoint/2010/main" val="2524160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Finance Officers Association (GFOA) recommends a municipality to have between 8% and 12% in fund balance reserves.  At the end of 2025, the General Fund will have approximately 18% in fund balance reserves.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21</a:t>
            </a:fld>
            <a:endParaRPr lang="en-US"/>
          </a:p>
        </p:txBody>
      </p:sp>
    </p:spTree>
    <p:extLst>
      <p:ext uri="{BB962C8B-B14F-4D97-AF65-F5344CB8AC3E}">
        <p14:creationId xmlns:p14="http://schemas.microsoft.com/office/powerpoint/2010/main" val="248356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Township levies a .310-mill real estate tax dedicated to fire protection services that will generate approximately $245,500 in 2025. The maximum allowable tax levy is three mills. The Fire Company also receives annual state-shared revenue from foreign fire insurers, which is used for relief or pension funds for fire department personnel.  At least 30% of the Fire Company’s total revenue is allocated to a capital improvement fund for apparatus purchases. </a:t>
            </a:r>
          </a:p>
          <a:p>
            <a:endParaRPr lang="en-US" dirty="0"/>
          </a:p>
          <a:p>
            <a:r>
              <a:rPr lang="en-US" dirty="0"/>
              <a:t>New Hanover Volunteer Fire &amp; Rescue, an all-volunteer organization, operates from two fire stations strategically located to optimize respond times for providing their services. The North Station which was built in 2019 after being relocated from the </a:t>
            </a:r>
            <a:r>
              <a:rPr lang="en-US" dirty="0" err="1"/>
              <a:t>Sassamansville</a:t>
            </a:r>
            <a:r>
              <a:rPr lang="en-US" dirty="0"/>
              <a:t> Fire Social Club building, has received official ISO (Insurance Service Organization) recognition recently that has improved New Hanover Township’s overall ISO grading to a four.</a:t>
            </a:r>
          </a:p>
          <a:p>
            <a:endParaRPr lang="en-US" dirty="0"/>
          </a:p>
          <a:p>
            <a:pPr defTabSz="931774">
              <a:defRPr/>
            </a:pPr>
            <a:r>
              <a:rPr lang="en-US" dirty="0"/>
              <a:t>The  fire company has 39 active members who continue to train in their disciplines of service that are provided to our community. 75% of the personnel achieved the nationally recognized Firefighter 1 Pro Board certification and over 30% earned Firefighter 2 certification, totaling over 200 hours of formal fire training. The members also undergo federally mandated Hazardous Materials Operations training. The Department also has 18 administrative support members and offers a Cadet/Junior firefighting program with those community youth interested in preparing for full volunteer firefighter status at age 18.</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22</a:t>
            </a:fld>
            <a:endParaRPr lang="en-US"/>
          </a:p>
        </p:txBody>
      </p:sp>
    </p:spTree>
    <p:extLst>
      <p:ext uri="{BB962C8B-B14F-4D97-AF65-F5344CB8AC3E}">
        <p14:creationId xmlns:p14="http://schemas.microsoft.com/office/powerpoint/2010/main" val="4062022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Township levies a .15% earned income tax that will generate approximately $1,040,000 in 2025. The tax was initially established in 2006 through resolution to support the conservation of open space and manage growth and development. The tax was later solidified via referendum to finance the purchase of open space and development rights.</a:t>
            </a:r>
          </a:p>
          <a:p>
            <a:endParaRPr lang="en-US" dirty="0"/>
          </a:p>
          <a:p>
            <a:pPr defTabSz="931774">
              <a:defRPr/>
            </a:pPr>
            <a:r>
              <a:rPr lang="en-US" dirty="0"/>
              <a:t>The Township currently has 1,599 acres of permanently preserved open space, 2,038 acres of agricultural security area land (which defers taxes for undeveloped agricultural land), and </a:t>
            </a:r>
            <a:r>
              <a:rPr lang="en-US"/>
              <a:t>conservation easements on 82.10 acres.</a:t>
            </a:r>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23</a:t>
            </a:fld>
            <a:endParaRPr lang="en-US"/>
          </a:p>
        </p:txBody>
      </p:sp>
    </p:spTree>
    <p:extLst>
      <p:ext uri="{BB962C8B-B14F-4D97-AF65-F5344CB8AC3E}">
        <p14:creationId xmlns:p14="http://schemas.microsoft.com/office/powerpoint/2010/main" val="2543966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24</a:t>
            </a:fld>
            <a:endParaRPr lang="en-US"/>
          </a:p>
        </p:txBody>
      </p:sp>
    </p:spTree>
    <p:extLst>
      <p:ext uri="{BB962C8B-B14F-4D97-AF65-F5344CB8AC3E}">
        <p14:creationId xmlns:p14="http://schemas.microsoft.com/office/powerpoint/2010/main" val="12445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Sewer Operating Fund functions as an enterprise fund under a lease agreement between the Township and the New Hanover Township Authority. While the Authority Board sets the sewer rates, the Board of Supervisors approves the budget, and the Township Manager oversees the Authority’s employees.</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25</a:t>
            </a:fld>
            <a:endParaRPr lang="en-US"/>
          </a:p>
        </p:txBody>
      </p:sp>
    </p:spTree>
    <p:extLst>
      <p:ext uri="{BB962C8B-B14F-4D97-AF65-F5344CB8AC3E}">
        <p14:creationId xmlns:p14="http://schemas.microsoft.com/office/powerpoint/2010/main" val="4043167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2020 loan ends in 2030.  There is a prepayment penalty on the loan through 2025. </a:t>
            </a:r>
          </a:p>
        </p:txBody>
      </p:sp>
      <p:sp>
        <p:nvSpPr>
          <p:cNvPr id="4" name="Slide Number Placeholder 3"/>
          <p:cNvSpPr>
            <a:spLocks noGrp="1"/>
          </p:cNvSpPr>
          <p:nvPr>
            <p:ph type="sldNum" sz="quarter" idx="5"/>
          </p:nvPr>
        </p:nvSpPr>
        <p:spPr/>
        <p:txBody>
          <a:bodyPr/>
          <a:lstStyle/>
          <a:p>
            <a:fld id="{EA913462-A3EB-4F33-BAC7-D1EB2BE8514B}" type="slidenum">
              <a:rPr lang="en-US" smtClean="0"/>
              <a:t>26</a:t>
            </a:fld>
            <a:endParaRPr lang="en-US"/>
          </a:p>
        </p:txBody>
      </p:sp>
    </p:spTree>
    <p:extLst>
      <p:ext uri="{BB962C8B-B14F-4D97-AF65-F5344CB8AC3E}">
        <p14:creationId xmlns:p14="http://schemas.microsoft.com/office/powerpoint/2010/main" val="3501616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AROUND $716,00 IN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27</a:t>
            </a:fld>
            <a:endParaRPr lang="en-US"/>
          </a:p>
        </p:txBody>
      </p:sp>
    </p:spTree>
    <p:extLst>
      <p:ext uri="{BB962C8B-B14F-4D97-AF65-F5344CB8AC3E}">
        <p14:creationId xmlns:p14="http://schemas.microsoft.com/office/powerpoint/2010/main" val="518573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28</a:t>
            </a:fld>
            <a:endParaRPr lang="en-US"/>
          </a:p>
        </p:txBody>
      </p:sp>
    </p:spTree>
    <p:extLst>
      <p:ext uri="{BB962C8B-B14F-4D97-AF65-F5344CB8AC3E}">
        <p14:creationId xmlns:p14="http://schemas.microsoft.com/office/powerpoint/2010/main" val="302196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$77,500 IN TOTAL EXPENSES ($75K for the truck &amp; $2500 for Tax Collector Commission)</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29</a:t>
            </a:fld>
            <a:endParaRPr lang="en-US"/>
          </a:p>
        </p:txBody>
      </p:sp>
    </p:spTree>
    <p:extLst>
      <p:ext uri="{BB962C8B-B14F-4D97-AF65-F5344CB8AC3E}">
        <p14:creationId xmlns:p14="http://schemas.microsoft.com/office/powerpoint/2010/main" val="27533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a:t>
            </a:fld>
            <a:endParaRPr lang="en-US"/>
          </a:p>
        </p:txBody>
      </p:sp>
    </p:spTree>
    <p:extLst>
      <p:ext uri="{BB962C8B-B14F-4D97-AF65-F5344CB8AC3E}">
        <p14:creationId xmlns:p14="http://schemas.microsoft.com/office/powerpoint/2010/main" val="380185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Recreation Fund supports the operation of recreational programs, managing 302 acres of parks and related services.  It is funded through a dedicated tax levy of .180 mills, which will generate $139,000 in 2025. The budget includes park maintenance and program services like summer camps and pool operations. The fund expects $217,500 in revenue and $282,500 in appropriations for 2025, including a $25K transfer to the Recreation Capital Reserve Fund.</a:t>
            </a:r>
          </a:p>
          <a:p>
            <a:r>
              <a:rPr lang="en-US" dirty="0"/>
              <a:t> </a:t>
            </a:r>
          </a:p>
        </p:txBody>
      </p:sp>
      <p:sp>
        <p:nvSpPr>
          <p:cNvPr id="4" name="Slide Number Placeholder 3"/>
          <p:cNvSpPr>
            <a:spLocks noGrp="1"/>
          </p:cNvSpPr>
          <p:nvPr>
            <p:ph type="sldNum" sz="quarter" idx="5"/>
          </p:nvPr>
        </p:nvSpPr>
        <p:spPr/>
        <p:txBody>
          <a:bodyPr/>
          <a:lstStyle/>
          <a:p>
            <a:fld id="{EA913462-A3EB-4F33-BAC7-D1EB2BE8514B}" type="slidenum">
              <a:rPr lang="en-US" smtClean="0"/>
              <a:t>30</a:t>
            </a:fld>
            <a:endParaRPr lang="en-US"/>
          </a:p>
        </p:txBody>
      </p:sp>
    </p:spTree>
    <p:extLst>
      <p:ext uri="{BB962C8B-B14F-4D97-AF65-F5344CB8AC3E}">
        <p14:creationId xmlns:p14="http://schemas.microsoft.com/office/powerpoint/2010/main" val="2202842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$620,000 ANTICIPATED EXPENSES</a:t>
            </a:r>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31</a:t>
            </a:fld>
            <a:endParaRPr lang="en-US"/>
          </a:p>
        </p:txBody>
      </p:sp>
    </p:spTree>
    <p:extLst>
      <p:ext uri="{BB962C8B-B14F-4D97-AF65-F5344CB8AC3E}">
        <p14:creationId xmlns:p14="http://schemas.microsoft.com/office/powerpoint/2010/main" val="3461454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$20K IN TOTAL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32</a:t>
            </a:fld>
            <a:endParaRPr lang="en-US"/>
          </a:p>
        </p:txBody>
      </p:sp>
    </p:spTree>
    <p:extLst>
      <p:ext uri="{BB962C8B-B14F-4D97-AF65-F5344CB8AC3E}">
        <p14:creationId xmlns:p14="http://schemas.microsoft.com/office/powerpoint/2010/main" val="2512606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Shared Revenue = $508,500</a:t>
            </a:r>
          </a:p>
          <a:p>
            <a:endParaRPr lang="en-US" dirty="0"/>
          </a:p>
          <a:p>
            <a:r>
              <a:rPr lang="en-US" dirty="0"/>
              <a:t>We will need to consider cutting projects if estimated bids do not come in lower than budgeted.</a:t>
            </a:r>
          </a:p>
        </p:txBody>
      </p:sp>
      <p:sp>
        <p:nvSpPr>
          <p:cNvPr id="4" name="Slide Number Placeholder 3"/>
          <p:cNvSpPr>
            <a:spLocks noGrp="1"/>
          </p:cNvSpPr>
          <p:nvPr>
            <p:ph type="sldNum" sz="quarter" idx="5"/>
          </p:nvPr>
        </p:nvSpPr>
        <p:spPr/>
        <p:txBody>
          <a:bodyPr/>
          <a:lstStyle/>
          <a:p>
            <a:fld id="{EA913462-A3EB-4F33-BAC7-D1EB2BE8514B}" type="slidenum">
              <a:rPr lang="en-US" smtClean="0"/>
              <a:t>33</a:t>
            </a:fld>
            <a:endParaRPr lang="en-US"/>
          </a:p>
        </p:txBody>
      </p:sp>
    </p:spTree>
    <p:extLst>
      <p:ext uri="{BB962C8B-B14F-4D97-AF65-F5344CB8AC3E}">
        <p14:creationId xmlns:p14="http://schemas.microsoft.com/office/powerpoint/2010/main" val="1329348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township is responsible for maintain at least 80 miles of roads, and typically, roads should last about 20 years. To keep up , the township aims to maintain at least four miles of road annually. The 2025 Road Maintenance Program will resurface 7.7 miles, with details in Schedule K. </a:t>
            </a:r>
            <a:r>
              <a:rPr lang="en-US" dirty="0" err="1"/>
              <a:t>Buchert</a:t>
            </a:r>
            <a:r>
              <a:rPr lang="en-US" dirty="0"/>
              <a:t> Rd, from </a:t>
            </a:r>
            <a:r>
              <a:rPr lang="en-US" dirty="0" err="1"/>
              <a:t>Romig</a:t>
            </a:r>
            <a:r>
              <a:rPr lang="en-US" dirty="0"/>
              <a:t> Rd to N. Charlotte, will also be completed using the Capital Reserve Fund.</a:t>
            </a:r>
          </a:p>
        </p:txBody>
      </p:sp>
      <p:sp>
        <p:nvSpPr>
          <p:cNvPr id="4" name="Slide Number Placeholder 3"/>
          <p:cNvSpPr>
            <a:spLocks noGrp="1"/>
          </p:cNvSpPr>
          <p:nvPr>
            <p:ph type="sldNum" sz="quarter" idx="5"/>
          </p:nvPr>
        </p:nvSpPr>
        <p:spPr/>
        <p:txBody>
          <a:bodyPr/>
          <a:lstStyle/>
          <a:p>
            <a:fld id="{EA913462-A3EB-4F33-BAC7-D1EB2BE8514B}" type="slidenum">
              <a:rPr lang="en-US" smtClean="0"/>
              <a:t>34</a:t>
            </a:fld>
            <a:endParaRPr lang="en-US"/>
          </a:p>
        </p:txBody>
      </p:sp>
    </p:spTree>
    <p:extLst>
      <p:ext uri="{BB962C8B-B14F-4D97-AF65-F5344CB8AC3E}">
        <p14:creationId xmlns:p14="http://schemas.microsoft.com/office/powerpoint/2010/main" val="2149235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Finance Officers Association </a:t>
            </a:r>
          </a:p>
        </p:txBody>
      </p:sp>
      <p:sp>
        <p:nvSpPr>
          <p:cNvPr id="4" name="Slide Number Placeholder 3"/>
          <p:cNvSpPr>
            <a:spLocks noGrp="1"/>
          </p:cNvSpPr>
          <p:nvPr>
            <p:ph type="sldNum" sz="quarter" idx="5"/>
          </p:nvPr>
        </p:nvSpPr>
        <p:spPr/>
        <p:txBody>
          <a:bodyPr/>
          <a:lstStyle/>
          <a:p>
            <a:fld id="{EA913462-A3EB-4F33-BAC7-D1EB2BE8514B}" type="slidenum">
              <a:rPr lang="en-US" smtClean="0"/>
              <a:t>35</a:t>
            </a:fld>
            <a:endParaRPr lang="en-US"/>
          </a:p>
        </p:txBody>
      </p:sp>
    </p:spTree>
    <p:extLst>
      <p:ext uri="{BB962C8B-B14F-4D97-AF65-F5344CB8AC3E}">
        <p14:creationId xmlns:p14="http://schemas.microsoft.com/office/powerpoint/2010/main" val="32947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Letter of Transmittal provides an overview of the budget in a narrative format, offering insights into significant trends, key factors influencing the budget and areas of financial importance. It aims to guide the Board of Supervisors, township staff, and residents through the budgetary process by highlighting programmatic and service-related priorities, cash flow, and revenue-expenditure projections.</a:t>
            </a:r>
          </a:p>
          <a:p>
            <a:pPr defTabSz="931774">
              <a:defRPr/>
            </a:pPr>
            <a:endParaRPr lang="en-US" dirty="0"/>
          </a:p>
          <a:p>
            <a:pPr defTabSz="931774">
              <a:defRPr/>
            </a:pPr>
            <a:r>
              <a:rPr lang="en-US" dirty="0"/>
              <a:t>The 2025 Budget proposal details 13 distinct funds, each outlining anticipated revenues and planned expenditures for the year in line-item format. The historical data includes a three-year overview of actual (audited) revenues and expenditures, alongside estimated year-end figures for the current year. These figures help identify trends, while beginning and ending fund balances provide an understanding of the Township’s cash position. A summary of the General Fund, highlighting its revenue and expenditure categories, offers a clear view of the Township’s largest operating budget. This is followed by an aggregated summary of all funds, providing a broad financial picture of the Township.</a:t>
            </a:r>
          </a:p>
          <a:p>
            <a:pPr defTabSz="931774">
              <a:defRPr/>
            </a:pPr>
            <a:endParaRPr lang="en-US" dirty="0"/>
          </a:p>
          <a:p>
            <a:pPr defTabSz="931774">
              <a:defRPr/>
            </a:pPr>
            <a:r>
              <a:rPr lang="en-US" dirty="0"/>
              <a:t>The budget schedules offer additional granularity for individual line items across all operating budgets.</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4</a:t>
            </a:fld>
            <a:endParaRPr lang="en-US"/>
          </a:p>
        </p:txBody>
      </p:sp>
    </p:spTree>
    <p:extLst>
      <p:ext uri="{BB962C8B-B14F-4D97-AF65-F5344CB8AC3E}">
        <p14:creationId xmlns:p14="http://schemas.microsoft.com/office/powerpoint/2010/main" val="337847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5</a:t>
            </a:fld>
            <a:endParaRPr lang="en-US"/>
          </a:p>
        </p:txBody>
      </p:sp>
    </p:spTree>
    <p:extLst>
      <p:ext uri="{BB962C8B-B14F-4D97-AF65-F5344CB8AC3E}">
        <p14:creationId xmlns:p14="http://schemas.microsoft.com/office/powerpoint/2010/main" val="266892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have 4 tax levy’s – General Fund (0.957), Fire Protection Fund (0.310), Road Equipment Capital Fund (0.180) and Recreation Fund (0.140). This will be the 19</a:t>
            </a:r>
            <a:r>
              <a:rPr lang="en-US" baseline="30000" dirty="0"/>
              <a:t>th</a:t>
            </a:r>
            <a:r>
              <a:rPr lang="en-US" dirty="0"/>
              <a:t> year in a row that taxes have not been increased; we reduced them by 5% in 2019.</a:t>
            </a:r>
          </a:p>
        </p:txBody>
      </p:sp>
      <p:sp>
        <p:nvSpPr>
          <p:cNvPr id="4" name="Slide Number Placeholder 3"/>
          <p:cNvSpPr>
            <a:spLocks noGrp="1"/>
          </p:cNvSpPr>
          <p:nvPr>
            <p:ph type="sldNum" sz="quarter" idx="5"/>
          </p:nvPr>
        </p:nvSpPr>
        <p:spPr/>
        <p:txBody>
          <a:bodyPr/>
          <a:lstStyle/>
          <a:p>
            <a:fld id="{EA913462-A3EB-4F33-BAC7-D1EB2BE8514B}" type="slidenum">
              <a:rPr lang="en-US" smtClean="0"/>
              <a:t>6</a:t>
            </a:fld>
            <a:endParaRPr lang="en-US"/>
          </a:p>
        </p:txBody>
      </p:sp>
    </p:spTree>
    <p:extLst>
      <p:ext uri="{BB962C8B-B14F-4D97-AF65-F5344CB8AC3E}">
        <p14:creationId xmlns:p14="http://schemas.microsoft.com/office/powerpoint/2010/main" val="338009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 -- Township @ 5% -- County at 12% and School District at 83% -- At the current tax levy of 1.587 mills, real estate taxes for a home assessed at the average assessment value of $154,221 would pay $244 per year or about $20 per month for Township services.</a:t>
            </a:r>
          </a:p>
        </p:txBody>
      </p:sp>
      <p:sp>
        <p:nvSpPr>
          <p:cNvPr id="4" name="Slide Number Placeholder 3"/>
          <p:cNvSpPr>
            <a:spLocks noGrp="1"/>
          </p:cNvSpPr>
          <p:nvPr>
            <p:ph type="sldNum" sz="quarter" idx="5"/>
          </p:nvPr>
        </p:nvSpPr>
        <p:spPr/>
        <p:txBody>
          <a:bodyPr/>
          <a:lstStyle/>
          <a:p>
            <a:fld id="{EA913462-A3EB-4F33-BAC7-D1EB2BE8514B}" type="slidenum">
              <a:rPr lang="en-US" smtClean="0"/>
              <a:t>7</a:t>
            </a:fld>
            <a:endParaRPr lang="en-US"/>
          </a:p>
        </p:txBody>
      </p:sp>
    </p:spTree>
    <p:extLst>
      <p:ext uri="{BB962C8B-B14F-4D97-AF65-F5344CB8AC3E}">
        <p14:creationId xmlns:p14="http://schemas.microsoft.com/office/powerpoint/2010/main" val="346223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full staffing levels, we have 33 employees: 31 FTE and 1 PTE.  In 2025 we will have 33 FTE, 1 PTE (Public Works Laborer) and 9 lifeguards as seasonal employees.</a:t>
            </a:r>
          </a:p>
        </p:txBody>
      </p:sp>
      <p:sp>
        <p:nvSpPr>
          <p:cNvPr id="4" name="Slide Number Placeholder 3"/>
          <p:cNvSpPr>
            <a:spLocks noGrp="1"/>
          </p:cNvSpPr>
          <p:nvPr>
            <p:ph type="sldNum" sz="quarter" idx="5"/>
          </p:nvPr>
        </p:nvSpPr>
        <p:spPr/>
        <p:txBody>
          <a:bodyPr/>
          <a:lstStyle/>
          <a:p>
            <a:fld id="{EA913462-A3EB-4F33-BAC7-D1EB2BE8514B}" type="slidenum">
              <a:rPr lang="en-US" smtClean="0"/>
              <a:t>8</a:t>
            </a:fld>
            <a:endParaRPr lang="en-US"/>
          </a:p>
        </p:txBody>
      </p:sp>
    </p:spTree>
    <p:extLst>
      <p:ext uri="{BB962C8B-B14F-4D97-AF65-F5344CB8AC3E}">
        <p14:creationId xmlns:p14="http://schemas.microsoft.com/office/powerpoint/2010/main" val="168288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13462-A3EB-4F33-BAC7-D1EB2BE8514B}" type="slidenum">
              <a:rPr lang="en-US" smtClean="0"/>
              <a:t>9</a:t>
            </a:fld>
            <a:endParaRPr lang="en-US"/>
          </a:p>
        </p:txBody>
      </p:sp>
    </p:spTree>
    <p:extLst>
      <p:ext uri="{BB962C8B-B14F-4D97-AF65-F5344CB8AC3E}">
        <p14:creationId xmlns:p14="http://schemas.microsoft.com/office/powerpoint/2010/main" val="336329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858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046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187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619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03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564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835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091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83349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477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69220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651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958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614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4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730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664698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tiryoursouls.blogspot.com/2013/05/delhites-dimaag-ki-batti-jalao.html"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8.png"/><Relationship Id="rId4" Type="http://schemas.openxmlformats.org/officeDocument/2006/relationships/hyperlink" Target="https://creativecommons.org/licenses/by-nc-nd/3.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88D1-D513-49DD-89EB-466BA4E4E414}"/>
              </a:ext>
            </a:extLst>
          </p:cNvPr>
          <p:cNvSpPr>
            <a:spLocks noGrp="1"/>
          </p:cNvSpPr>
          <p:nvPr>
            <p:ph type="ctrTitle"/>
          </p:nvPr>
        </p:nvSpPr>
        <p:spPr/>
        <p:txBody>
          <a:bodyPr>
            <a:normAutofit/>
          </a:bodyPr>
          <a:lstStyle/>
          <a:p>
            <a:r>
              <a:rPr lang="en-US" dirty="0">
                <a:latin typeface="Baskerville Old Face" panose="02020602080505020303" pitchFamily="18" charset="0"/>
              </a:rPr>
              <a:t>New Hanover Township</a:t>
            </a:r>
          </a:p>
        </p:txBody>
      </p:sp>
      <p:sp>
        <p:nvSpPr>
          <p:cNvPr id="3" name="Subtitle 2">
            <a:extLst>
              <a:ext uri="{FF2B5EF4-FFF2-40B4-BE49-F238E27FC236}">
                <a16:creationId xmlns:a16="http://schemas.microsoft.com/office/drawing/2014/main" id="{3802D849-A00D-4631-901C-ADE573028630}"/>
              </a:ext>
            </a:extLst>
          </p:cNvPr>
          <p:cNvSpPr>
            <a:spLocks noGrp="1"/>
          </p:cNvSpPr>
          <p:nvPr>
            <p:ph type="subTitle" idx="1"/>
          </p:nvPr>
        </p:nvSpPr>
        <p:spPr/>
        <p:txBody>
          <a:bodyPr>
            <a:normAutofit/>
          </a:bodyPr>
          <a:lstStyle/>
          <a:p>
            <a:r>
              <a:rPr lang="en-US" sz="3600" dirty="0">
                <a:solidFill>
                  <a:schemeClr val="tx1"/>
                </a:solidFill>
                <a:latin typeface="Baskerville Old Face" panose="02020602080505020303" pitchFamily="18" charset="0"/>
              </a:rPr>
              <a:t>2025 Budget Presentation</a:t>
            </a:r>
          </a:p>
        </p:txBody>
      </p:sp>
      <p:pic>
        <p:nvPicPr>
          <p:cNvPr id="5" name="Picture 4" descr="A logo with text and a shield&#10;&#10;Description automatically generated">
            <a:extLst>
              <a:ext uri="{FF2B5EF4-FFF2-40B4-BE49-F238E27FC236}">
                <a16:creationId xmlns:a16="http://schemas.microsoft.com/office/drawing/2014/main" id="{E05FD4D6-5899-62D6-0EA9-03CF8A402171}"/>
              </a:ext>
            </a:extLst>
          </p:cNvPr>
          <p:cNvPicPr>
            <a:picLocks noChangeAspect="1"/>
          </p:cNvPicPr>
          <p:nvPr/>
        </p:nvPicPr>
        <p:blipFill>
          <a:blip r:embed="rId3"/>
          <a:stretch>
            <a:fillRect/>
          </a:stretch>
        </p:blipFill>
        <p:spPr>
          <a:xfrm>
            <a:off x="4640825" y="796413"/>
            <a:ext cx="2681243" cy="2681243"/>
          </a:xfrm>
          <a:prstGeom prst="rect">
            <a:avLst/>
          </a:prstGeom>
        </p:spPr>
      </p:pic>
    </p:spTree>
    <p:extLst>
      <p:ext uri="{BB962C8B-B14F-4D97-AF65-F5344CB8AC3E}">
        <p14:creationId xmlns:p14="http://schemas.microsoft.com/office/powerpoint/2010/main" val="30904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B7CFEE-7B16-CE99-18BA-C366619EB683}"/>
              </a:ext>
            </a:extLst>
          </p:cNvPr>
          <p:cNvPicPr>
            <a:picLocks noChangeAspect="1"/>
          </p:cNvPicPr>
          <p:nvPr/>
        </p:nvPicPr>
        <p:blipFill>
          <a:blip r:embed="rId3"/>
          <a:stretch>
            <a:fillRect/>
          </a:stretch>
        </p:blipFill>
        <p:spPr>
          <a:xfrm>
            <a:off x="3338051" y="248876"/>
            <a:ext cx="5515897" cy="6360247"/>
          </a:xfrm>
          <a:prstGeom prst="rect">
            <a:avLst/>
          </a:prstGeom>
        </p:spPr>
      </p:pic>
    </p:spTree>
    <p:extLst>
      <p:ext uri="{BB962C8B-B14F-4D97-AF65-F5344CB8AC3E}">
        <p14:creationId xmlns:p14="http://schemas.microsoft.com/office/powerpoint/2010/main" val="108689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3"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5" name="Rectangle 44">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96700C61-1748-43CB-AF5C-90887063CD37}"/>
              </a:ext>
            </a:extLst>
          </p:cNvPr>
          <p:cNvGraphicFramePr>
            <a:graphicFrameLocks/>
          </p:cNvGraphicFramePr>
          <p:nvPr>
            <p:extLst>
              <p:ext uri="{D42A27DB-BD31-4B8C-83A1-F6EECF244321}">
                <p14:modId xmlns:p14="http://schemas.microsoft.com/office/powerpoint/2010/main" val="325673379"/>
              </p:ext>
            </p:extLst>
          </p:nvPr>
        </p:nvGraphicFramePr>
        <p:xfrm>
          <a:off x="2910944" y="968023"/>
          <a:ext cx="8319604" cy="4924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282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7" name="Rectangle 16">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FD0D2E8B-722C-4BA7-97C9-5A50B022B789}"/>
              </a:ext>
            </a:extLst>
          </p:cNvPr>
          <p:cNvGraphicFramePr>
            <a:graphicFrameLocks/>
          </p:cNvGraphicFramePr>
          <p:nvPr>
            <p:extLst>
              <p:ext uri="{D42A27DB-BD31-4B8C-83A1-F6EECF244321}">
                <p14:modId xmlns:p14="http://schemas.microsoft.com/office/powerpoint/2010/main" val="3053991959"/>
              </p:ext>
            </p:extLst>
          </p:nvPr>
        </p:nvGraphicFramePr>
        <p:xfrm>
          <a:off x="2910944" y="968023"/>
          <a:ext cx="8319604" cy="4924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55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17C8-652E-4E0B-92C8-225E6955FD9A}"/>
              </a:ext>
            </a:extLst>
          </p:cNvPr>
          <p:cNvSpPr txBox="1">
            <a:spLocks/>
          </p:cNvSpPr>
          <p:nvPr/>
        </p:nvSpPr>
        <p:spPr>
          <a:xfrm>
            <a:off x="3293806" y="1189703"/>
            <a:ext cx="7775884" cy="43378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n-US" sz="6600" b="1" cap="none" dirty="0">
                <a:ln w="3175" cmpd="sng">
                  <a:noFill/>
                </a:ln>
                <a:solidFill>
                  <a:schemeClr val="tx1"/>
                </a:solidFill>
                <a:effectLst/>
                <a:latin typeface="Baskerville Old Face" panose="02020602080505020303" pitchFamily="18" charset="0"/>
              </a:rPr>
              <a:t>Budget Highlights</a:t>
            </a:r>
          </a:p>
        </p:txBody>
      </p:sp>
    </p:spTree>
    <p:extLst>
      <p:ext uri="{BB962C8B-B14F-4D97-AF65-F5344CB8AC3E}">
        <p14:creationId xmlns:p14="http://schemas.microsoft.com/office/powerpoint/2010/main" val="346751876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1"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23" name="Rectangle 22">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0F08A712-BA71-4B2D-B90A-6BE23F907255}"/>
              </a:ext>
            </a:extLst>
          </p:cNvPr>
          <p:cNvGraphicFramePr>
            <a:graphicFrameLocks/>
          </p:cNvGraphicFramePr>
          <p:nvPr>
            <p:extLst>
              <p:ext uri="{D42A27DB-BD31-4B8C-83A1-F6EECF244321}">
                <p14:modId xmlns:p14="http://schemas.microsoft.com/office/powerpoint/2010/main" val="4207340857"/>
              </p:ext>
            </p:extLst>
          </p:nvPr>
        </p:nvGraphicFramePr>
        <p:xfrm>
          <a:off x="2910944" y="968023"/>
          <a:ext cx="8319604" cy="4924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398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25" name="Rectangle 24">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CEAA79-70E2-B518-9AC5-69EAFA4FA44D}"/>
              </a:ext>
            </a:extLst>
          </p:cNvPr>
          <p:cNvPicPr>
            <a:picLocks noChangeAspect="1"/>
          </p:cNvPicPr>
          <p:nvPr/>
        </p:nvPicPr>
        <p:blipFill>
          <a:blip r:embed="rId3"/>
          <a:stretch>
            <a:fillRect/>
          </a:stretch>
        </p:blipFill>
        <p:spPr>
          <a:xfrm>
            <a:off x="2910944" y="1033869"/>
            <a:ext cx="8319604" cy="4793085"/>
          </a:xfrm>
          <a:prstGeom prst="rect">
            <a:avLst/>
          </a:prstGeom>
        </p:spPr>
      </p:pic>
    </p:spTree>
    <p:extLst>
      <p:ext uri="{BB962C8B-B14F-4D97-AF65-F5344CB8AC3E}">
        <p14:creationId xmlns:p14="http://schemas.microsoft.com/office/powerpoint/2010/main" val="29600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0" name="Rectangle 9">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E3BF95-E55B-F133-611B-913FE5F5B45C}"/>
              </a:ext>
            </a:extLst>
          </p:cNvPr>
          <p:cNvPicPr>
            <a:picLocks noChangeAspect="1"/>
          </p:cNvPicPr>
          <p:nvPr/>
        </p:nvPicPr>
        <p:blipFill>
          <a:blip r:embed="rId3"/>
          <a:stretch>
            <a:fillRect/>
          </a:stretch>
        </p:blipFill>
        <p:spPr>
          <a:xfrm>
            <a:off x="3405796" y="968023"/>
            <a:ext cx="7329900" cy="4924777"/>
          </a:xfrm>
          <a:prstGeom prst="rect">
            <a:avLst/>
          </a:prstGeom>
        </p:spPr>
      </p:pic>
    </p:spTree>
    <p:extLst>
      <p:ext uri="{BB962C8B-B14F-4D97-AF65-F5344CB8AC3E}">
        <p14:creationId xmlns:p14="http://schemas.microsoft.com/office/powerpoint/2010/main" val="378581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0" name="Rectangle 9">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8BEB20-5E2D-6A31-A70E-B020D7656E6E}"/>
              </a:ext>
            </a:extLst>
          </p:cNvPr>
          <p:cNvPicPr>
            <a:picLocks noChangeAspect="1"/>
          </p:cNvPicPr>
          <p:nvPr/>
        </p:nvPicPr>
        <p:blipFill>
          <a:blip r:embed="rId3"/>
          <a:stretch>
            <a:fillRect/>
          </a:stretch>
        </p:blipFill>
        <p:spPr>
          <a:xfrm>
            <a:off x="4994787" y="813665"/>
            <a:ext cx="4100051" cy="5300546"/>
          </a:xfrm>
          <a:prstGeom prst="rect">
            <a:avLst/>
          </a:prstGeom>
        </p:spPr>
      </p:pic>
    </p:spTree>
    <p:extLst>
      <p:ext uri="{BB962C8B-B14F-4D97-AF65-F5344CB8AC3E}">
        <p14:creationId xmlns:p14="http://schemas.microsoft.com/office/powerpoint/2010/main" val="400588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0" name="Rectangle 9">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2772AF7-64B1-7AB0-1F84-AE3DCF0BB788}"/>
              </a:ext>
            </a:extLst>
          </p:cNvPr>
          <p:cNvPicPr>
            <a:picLocks noChangeAspect="1"/>
          </p:cNvPicPr>
          <p:nvPr/>
        </p:nvPicPr>
        <p:blipFill>
          <a:blip r:embed="rId3"/>
          <a:stretch>
            <a:fillRect/>
          </a:stretch>
        </p:blipFill>
        <p:spPr>
          <a:xfrm>
            <a:off x="5197859" y="777583"/>
            <a:ext cx="3778993" cy="5259423"/>
          </a:xfrm>
          <a:prstGeom prst="rect">
            <a:avLst/>
          </a:prstGeom>
        </p:spPr>
      </p:pic>
    </p:spTree>
    <p:extLst>
      <p:ext uri="{BB962C8B-B14F-4D97-AF65-F5344CB8AC3E}">
        <p14:creationId xmlns:p14="http://schemas.microsoft.com/office/powerpoint/2010/main" val="992036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7"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29" name="Rectangle 28">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2134F9EA-D31D-4931-9860-213C07B82AB0}"/>
              </a:ext>
            </a:extLst>
          </p:cNvPr>
          <p:cNvGraphicFramePr>
            <a:graphicFrameLocks/>
          </p:cNvGraphicFramePr>
          <p:nvPr>
            <p:extLst>
              <p:ext uri="{D42A27DB-BD31-4B8C-83A1-F6EECF244321}">
                <p14:modId xmlns:p14="http://schemas.microsoft.com/office/powerpoint/2010/main" val="3697300796"/>
              </p:ext>
            </p:extLst>
          </p:nvPr>
        </p:nvGraphicFramePr>
        <p:xfrm>
          <a:off x="2841299" y="875890"/>
          <a:ext cx="8455146" cy="5106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717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A76F-223D-48A2-9F6E-AE06FA3165F1}"/>
              </a:ext>
            </a:extLst>
          </p:cNvPr>
          <p:cNvSpPr txBox="1">
            <a:spLocks/>
          </p:cNvSpPr>
          <p:nvPr/>
        </p:nvSpPr>
        <p:spPr>
          <a:xfrm>
            <a:off x="4678420" y="1370143"/>
            <a:ext cx="6391270" cy="41574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n-US" sz="6600" dirty="0">
                <a:solidFill>
                  <a:schemeClr val="tx1"/>
                </a:solidFill>
                <a:latin typeface="Baskerville Old Face" panose="02020602080505020303" pitchFamily="18" charset="0"/>
              </a:rPr>
              <a:t>What’s a budget?</a:t>
            </a:r>
          </a:p>
        </p:txBody>
      </p:sp>
    </p:spTree>
    <p:extLst>
      <p:ext uri="{BB962C8B-B14F-4D97-AF65-F5344CB8AC3E}">
        <p14:creationId xmlns:p14="http://schemas.microsoft.com/office/powerpoint/2010/main" val="174294102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8" name="Rectangle 17">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6DBE516-CA50-B88C-B15E-908D3C389695}"/>
              </a:ext>
            </a:extLst>
          </p:cNvPr>
          <p:cNvPicPr>
            <a:picLocks noChangeAspect="1"/>
          </p:cNvPicPr>
          <p:nvPr/>
        </p:nvPicPr>
        <p:blipFill>
          <a:blip r:embed="rId3"/>
          <a:stretch>
            <a:fillRect/>
          </a:stretch>
        </p:blipFill>
        <p:spPr>
          <a:xfrm>
            <a:off x="2910944" y="1070937"/>
            <a:ext cx="8319604" cy="4718948"/>
          </a:xfrm>
          <a:prstGeom prst="rect">
            <a:avLst/>
          </a:prstGeom>
        </p:spPr>
      </p:pic>
    </p:spTree>
    <p:extLst>
      <p:ext uri="{BB962C8B-B14F-4D97-AF65-F5344CB8AC3E}">
        <p14:creationId xmlns:p14="http://schemas.microsoft.com/office/powerpoint/2010/main" val="235329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General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918121" cy="2031325"/>
          </a:xfrm>
          <a:prstGeom prst="rect">
            <a:avLst/>
          </a:prstGeom>
        </p:spPr>
        <p:txBody>
          <a:bodyPr wrap="square">
            <a:spAutoFit/>
          </a:bodyPr>
          <a:lstStyle/>
          <a:p>
            <a:pPr marL="342900" indent="-342900" algn="just">
              <a:buFontTx/>
              <a:buChar char="-"/>
            </a:pPr>
            <a:r>
              <a:rPr lang="en-US" dirty="0">
                <a:latin typeface="Baskerville Old Face" panose="02020602080505020303" pitchFamily="18" charset="0"/>
              </a:rPr>
              <a:t>$749,500 in Real Estate Taxes</a:t>
            </a:r>
          </a:p>
          <a:p>
            <a:pPr marL="342900" indent="-342900" algn="just">
              <a:buFontTx/>
              <a:buChar char="-"/>
            </a:pPr>
            <a:endParaRPr lang="en-US" dirty="0">
              <a:latin typeface="Baskerville Old Face" panose="02020602080505020303" pitchFamily="18" charset="0"/>
            </a:endParaRPr>
          </a:p>
          <a:p>
            <a:pPr marL="342900" indent="-342900" algn="just">
              <a:buFontTx/>
              <a:buChar char="-"/>
            </a:pPr>
            <a:r>
              <a:rPr lang="en-US" dirty="0">
                <a:latin typeface="Baskerville Old Face" panose="02020602080505020303" pitchFamily="18" charset="0"/>
              </a:rPr>
              <a:t>$3,638,000 in Local Tax Enabling Act Taxes</a:t>
            </a:r>
          </a:p>
          <a:p>
            <a:pPr marL="342900" indent="-342900" algn="just">
              <a:buFontTx/>
              <a:buChar char="-"/>
            </a:pPr>
            <a:endParaRPr lang="en-US" dirty="0"/>
          </a:p>
          <a:p>
            <a:pPr marL="342900" indent="-342900" algn="just">
              <a:buFontTx/>
              <a:buChar char="-"/>
            </a:pPr>
            <a:r>
              <a:rPr lang="en-US" dirty="0">
                <a:latin typeface="Baskerville Old Face" panose="02020602080505020303" pitchFamily="18" charset="0"/>
              </a:rPr>
              <a:t>$198,500 in Licenses and Permits</a:t>
            </a:r>
          </a:p>
          <a:p>
            <a:pPr marL="342900" indent="-342900" algn="just">
              <a:buFontTx/>
              <a:buChar char="-"/>
            </a:pPr>
            <a:endParaRPr lang="en-US" dirty="0">
              <a:latin typeface="Baskerville Old Face" panose="02020602080505020303" pitchFamily="18" charset="0"/>
            </a:endParaRPr>
          </a:p>
          <a:p>
            <a:pPr marL="342900" indent="-342900" algn="just">
              <a:buFontTx/>
              <a:buChar char="-"/>
            </a:pPr>
            <a:r>
              <a:rPr lang="en-US" dirty="0">
                <a:latin typeface="Baskerville Old Face" panose="02020602080505020303" pitchFamily="18" charset="0"/>
              </a:rPr>
              <a:t>$261,000 in State Shared Revenue</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61665"/>
          </a:xfrm>
          <a:prstGeom prst="rect">
            <a:avLst/>
          </a:prstGeom>
        </p:spPr>
        <p:txBody>
          <a:bodyPr wrap="square">
            <a:spAutoFit/>
          </a:bodyPr>
          <a:lstStyle/>
          <a:p>
            <a:pPr algn="ctr"/>
            <a:r>
              <a:rPr lang="en-US" sz="24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61665"/>
          </a:xfrm>
          <a:prstGeom prst="rect">
            <a:avLst/>
          </a:prstGeom>
        </p:spPr>
        <p:txBody>
          <a:bodyPr wrap="square">
            <a:spAutoFit/>
          </a:bodyPr>
          <a:lstStyle/>
          <a:p>
            <a:pPr algn="ctr"/>
            <a:r>
              <a:rPr lang="en-US" sz="2400" b="1" u="sng" dirty="0">
                <a:solidFill>
                  <a:schemeClr val="tx2"/>
                </a:solidFill>
                <a:latin typeface="Baskerville Old Face" panose="02020602080505020303" pitchFamily="18" charset="0"/>
              </a:rPr>
              <a:t>Key </a:t>
            </a:r>
            <a:r>
              <a:rPr lang="en-US" sz="2400" b="1" u="sng" dirty="0">
                <a:solidFill>
                  <a:schemeClr val="accent4"/>
                </a:solidFill>
                <a:latin typeface="Baskerville Old Face" panose="02020602080505020303" pitchFamily="18" charset="0"/>
              </a:rPr>
              <a:t>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677656"/>
          </a:xfrm>
          <a:prstGeom prst="rect">
            <a:avLst/>
          </a:prstGeom>
        </p:spPr>
        <p:txBody>
          <a:bodyPr wrap="square">
            <a:spAutoFit/>
          </a:bodyPr>
          <a:lstStyle/>
          <a:p>
            <a:pPr marL="342900" indent="-342900" algn="just">
              <a:buFontTx/>
              <a:buChar char="-"/>
            </a:pPr>
            <a:r>
              <a:rPr lang="en-US" dirty="0">
                <a:latin typeface="Baskerville Old Face" panose="02020602080505020303" pitchFamily="18" charset="0"/>
              </a:rPr>
              <a:t>Personnel</a:t>
            </a:r>
          </a:p>
          <a:p>
            <a:pPr algn="just"/>
            <a:endParaRPr lang="en-US" dirty="0"/>
          </a:p>
          <a:p>
            <a:pPr marL="342900" indent="-342900" algn="just">
              <a:buFontTx/>
              <a:buChar char="-"/>
            </a:pPr>
            <a:r>
              <a:rPr lang="en-US" dirty="0">
                <a:latin typeface="Baskerville Old Face" panose="02020602080505020303" pitchFamily="18" charset="0"/>
              </a:rPr>
              <a:t>$200,000 in Legal Services</a:t>
            </a:r>
          </a:p>
          <a:p>
            <a:pPr marL="342900" indent="-342900" algn="just">
              <a:buFontTx/>
              <a:buChar char="-"/>
            </a:pPr>
            <a:endParaRPr lang="en-US" dirty="0"/>
          </a:p>
          <a:p>
            <a:pPr marL="342900" indent="-342900" algn="just">
              <a:buFontTx/>
              <a:buChar char="-"/>
            </a:pPr>
            <a:r>
              <a:rPr lang="en-US" dirty="0">
                <a:latin typeface="Baskerville Old Face" panose="02020602080505020303" pitchFamily="18" charset="0"/>
              </a:rPr>
              <a:t>Debt Obligations</a:t>
            </a:r>
          </a:p>
          <a:p>
            <a:pPr marL="342900" indent="-342900" algn="just">
              <a:buFontTx/>
              <a:buChar char="-"/>
            </a:pPr>
            <a:endParaRPr lang="en-US" dirty="0">
              <a:latin typeface="Baskerville Old Face" panose="02020602080505020303" pitchFamily="18" charset="0"/>
            </a:endParaRPr>
          </a:p>
          <a:p>
            <a:pPr marL="342900" indent="-342900" algn="just">
              <a:buFontTx/>
              <a:buChar char="-"/>
            </a:pPr>
            <a:r>
              <a:rPr lang="en-US" dirty="0">
                <a:latin typeface="Baskerville Old Face" panose="02020602080505020303" pitchFamily="18" charset="0"/>
              </a:rPr>
              <a:t>$100,000 Annual Contributions</a:t>
            </a:r>
          </a:p>
          <a:p>
            <a:pPr marL="342900" indent="-342900" algn="just">
              <a:buFontTx/>
              <a:buChar char="-"/>
            </a:pPr>
            <a:endParaRPr lang="en-US" sz="2000" dirty="0"/>
          </a:p>
          <a:p>
            <a:pPr algn="just"/>
            <a:endParaRPr lang="en-US" sz="2000" dirty="0"/>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81612" cy="461665"/>
          </a:xfrm>
          <a:prstGeom prst="rect">
            <a:avLst/>
          </a:prstGeom>
        </p:spPr>
        <p:txBody>
          <a:bodyPr wrap="square">
            <a:spAutoFit/>
          </a:bodyPr>
          <a:lstStyle/>
          <a:p>
            <a:pPr algn="ctr"/>
            <a:r>
              <a:rPr lang="en-US" sz="2400" b="1" dirty="0">
                <a:solidFill>
                  <a:schemeClr val="accent1"/>
                </a:solidFill>
                <a:latin typeface="Baskerville Old Face" panose="02020602080505020303" pitchFamily="18" charset="0"/>
              </a:rPr>
              <a:t>2025 Estimated Net Fund Balance - $1,051,574</a:t>
            </a:r>
          </a:p>
        </p:txBody>
      </p:sp>
    </p:spTree>
    <p:extLst>
      <p:ext uri="{BB962C8B-B14F-4D97-AF65-F5344CB8AC3E}">
        <p14:creationId xmlns:p14="http://schemas.microsoft.com/office/powerpoint/2010/main" val="2279821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Fire Protection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t>$</a:t>
            </a:r>
            <a:r>
              <a:rPr lang="en-US" sz="2000" dirty="0">
                <a:latin typeface="Baskerville Old Face" panose="02020602080505020303" pitchFamily="18" charset="0"/>
              </a:rPr>
              <a:t>242,500 in Real Estate Taxes</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$95,000 in Foreign Fire Insurance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1015663"/>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$215,000 VFC Contribution</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$95,000 in Foreign Fire Insurance Tax</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523220"/>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2025 Estimated Net Fund Balance - $12,148</a:t>
            </a:r>
          </a:p>
        </p:txBody>
      </p:sp>
    </p:spTree>
    <p:extLst>
      <p:ext uri="{BB962C8B-B14F-4D97-AF65-F5344CB8AC3E}">
        <p14:creationId xmlns:p14="http://schemas.microsoft.com/office/powerpoint/2010/main" val="2195006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Open Space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$952,500 in Earned Income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1323439"/>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Improvements at Hickory Park</a:t>
            </a:r>
          </a:p>
          <a:p>
            <a:pPr marL="342900" indent="-342900" algn="just">
              <a:buFontTx/>
              <a:buChar char="-"/>
            </a:pPr>
            <a:r>
              <a:rPr lang="en-US" sz="2000" dirty="0" err="1">
                <a:latin typeface="Baskerville Old Face" panose="02020602080505020303" pitchFamily="18" charset="0"/>
              </a:rPr>
              <a:t>Wassmer</a:t>
            </a:r>
            <a:r>
              <a:rPr lang="en-US" sz="2000" dirty="0">
                <a:latin typeface="Baskerville Old Face" panose="02020602080505020303" pitchFamily="18" charset="0"/>
              </a:rPr>
              <a:t> Tract Trail Project</a:t>
            </a:r>
          </a:p>
          <a:p>
            <a:pPr marL="342900" indent="-342900" algn="just">
              <a:buFontTx/>
              <a:buChar char="-"/>
            </a:pPr>
            <a:r>
              <a:rPr lang="en-US" sz="2000" dirty="0">
                <a:latin typeface="Baskerville Old Face" panose="02020602080505020303" pitchFamily="18" charset="0"/>
              </a:rPr>
              <a:t>Farmland, Passive Meadow, &amp; Trail at 342 Moyer Road</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523220"/>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2025 Estimated Net Fund Balance - $3,425,318</a:t>
            </a:r>
          </a:p>
        </p:txBody>
      </p:sp>
    </p:spTree>
    <p:extLst>
      <p:ext uri="{BB962C8B-B14F-4D97-AF65-F5344CB8AC3E}">
        <p14:creationId xmlns:p14="http://schemas.microsoft.com/office/powerpoint/2010/main" val="112860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9" name="Rectangle 8">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0B4D3F0-644F-68A0-4BA3-137B856609AA}"/>
              </a:ext>
            </a:extLst>
          </p:cNvPr>
          <p:cNvPicPr>
            <a:picLocks noChangeAspect="1"/>
          </p:cNvPicPr>
          <p:nvPr/>
        </p:nvPicPr>
        <p:blipFill>
          <a:blip r:embed="rId3"/>
          <a:stretch>
            <a:fillRect/>
          </a:stretch>
        </p:blipFill>
        <p:spPr>
          <a:xfrm>
            <a:off x="4072123" y="968023"/>
            <a:ext cx="5997245" cy="4924777"/>
          </a:xfrm>
          <a:prstGeom prst="rect">
            <a:avLst/>
          </a:prstGeom>
        </p:spPr>
      </p:pic>
    </p:spTree>
    <p:extLst>
      <p:ext uri="{BB962C8B-B14F-4D97-AF65-F5344CB8AC3E}">
        <p14:creationId xmlns:p14="http://schemas.microsoft.com/office/powerpoint/2010/main" val="38744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Sewer Operating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$2.12 million in EDU Rental Billings</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554545"/>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Personnel</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$214,500 in Utilities</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Debt Obligations</a:t>
            </a:r>
          </a:p>
          <a:p>
            <a:pPr algn="just"/>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$250,000 Interfund Transfer to Sewer Capital Fund</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52415" y="5252765"/>
            <a:ext cx="9129789" cy="461665"/>
          </a:xfrm>
          <a:prstGeom prst="rect">
            <a:avLst/>
          </a:prstGeom>
        </p:spPr>
        <p:txBody>
          <a:bodyPr wrap="square">
            <a:spAutoFit/>
          </a:bodyPr>
          <a:lstStyle/>
          <a:p>
            <a:pPr algn="ctr"/>
            <a:r>
              <a:rPr lang="en-US" sz="2400" b="1" dirty="0">
                <a:solidFill>
                  <a:schemeClr val="accent1"/>
                </a:solidFill>
                <a:latin typeface="Baskerville Old Face" panose="02020602080505020303" pitchFamily="18" charset="0"/>
              </a:rPr>
              <a:t>2025 Estimated Net Fund Balance - $816,112</a:t>
            </a:r>
          </a:p>
        </p:txBody>
      </p:sp>
    </p:spTree>
    <p:extLst>
      <p:ext uri="{BB962C8B-B14F-4D97-AF65-F5344CB8AC3E}">
        <p14:creationId xmlns:p14="http://schemas.microsoft.com/office/powerpoint/2010/main" val="26806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0" name="Rectangle 9">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35EBA4A-8549-E414-6A34-4F936FE95DDB}"/>
              </a:ext>
            </a:extLst>
          </p:cNvPr>
          <p:cNvPicPr>
            <a:picLocks noChangeAspect="1"/>
          </p:cNvPicPr>
          <p:nvPr/>
        </p:nvPicPr>
        <p:blipFill>
          <a:blip r:embed="rId3"/>
          <a:stretch>
            <a:fillRect/>
          </a:stretch>
        </p:blipFill>
        <p:spPr>
          <a:xfrm>
            <a:off x="4072123" y="968023"/>
            <a:ext cx="5997245" cy="4924777"/>
          </a:xfrm>
          <a:prstGeom prst="rect">
            <a:avLst/>
          </a:prstGeom>
        </p:spPr>
      </p:pic>
    </p:spTree>
    <p:extLst>
      <p:ext uri="{BB962C8B-B14F-4D97-AF65-F5344CB8AC3E}">
        <p14:creationId xmlns:p14="http://schemas.microsoft.com/office/powerpoint/2010/main" val="2005905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E14A58-109F-4ECA-85A5-4FC7E0AEBCCE}"/>
              </a:ext>
            </a:extLst>
          </p:cNvPr>
          <p:cNvSpPr/>
          <p:nvPr/>
        </p:nvSpPr>
        <p:spPr>
          <a:xfrm>
            <a:off x="4130130" y="1149305"/>
            <a:ext cx="4352474" cy="735586"/>
          </a:xfrm>
          <a:prstGeom prst="rect">
            <a:avLst/>
          </a:prstGeom>
        </p:spPr>
        <p:txBody>
          <a:bodyPr wrap="none">
            <a:spAutoFit/>
          </a:bodyPr>
          <a:lstStyle/>
          <a:p>
            <a:pPr defTabSz="434340">
              <a:spcAft>
                <a:spcPts val="600"/>
              </a:spcAft>
            </a:pPr>
            <a:r>
              <a:rPr lang="en-US" sz="4180" kern="1200" dirty="0">
                <a:solidFill>
                  <a:schemeClr val="accent1"/>
                </a:solidFill>
                <a:latin typeface="Baskerville Old Face" panose="02020602080505020303" pitchFamily="18" charset="0"/>
              </a:rPr>
              <a:t>Sewer Capital Fund</a:t>
            </a:r>
            <a:endParaRPr lang="en-US" sz="4400" dirty="0">
              <a:solidFill>
                <a:schemeClr val="accent1"/>
              </a:solidFill>
              <a:latin typeface="Baskerville Old Face" panose="02020602080505020303" pitchFamily="18" charset="0"/>
            </a:endParaRPr>
          </a:p>
        </p:txBody>
      </p:sp>
      <p:sp>
        <p:nvSpPr>
          <p:cNvPr id="8" name="Rectangle 7">
            <a:extLst>
              <a:ext uri="{FF2B5EF4-FFF2-40B4-BE49-F238E27FC236}">
                <a16:creationId xmlns:a16="http://schemas.microsoft.com/office/drawing/2014/main" id="{BC73AFCC-39C9-4CC6-B959-23C65068C09B}"/>
              </a:ext>
            </a:extLst>
          </p:cNvPr>
          <p:cNvSpPr/>
          <p:nvPr/>
        </p:nvSpPr>
        <p:spPr>
          <a:xfrm>
            <a:off x="3175819" y="2086506"/>
            <a:ext cx="6223819" cy="2845394"/>
          </a:xfrm>
          <a:prstGeom prst="rect">
            <a:avLst/>
          </a:prstGeom>
        </p:spPr>
        <p:txBody>
          <a:bodyPr wrap="square">
            <a:spAutoFit/>
          </a:bodyPr>
          <a:lstStyle/>
          <a:p>
            <a:pPr marL="325755" indent="-325755" algn="just" defTabSz="434340">
              <a:spcAft>
                <a:spcPts val="600"/>
              </a:spcAft>
              <a:buFontTx/>
              <a:buChar char="-"/>
            </a:pPr>
            <a:r>
              <a:rPr lang="en-US" sz="1710" dirty="0">
                <a:latin typeface="Baskerville Old Face" panose="02020602080505020303" pitchFamily="18" charset="0"/>
              </a:rPr>
              <a:t>To begin a four-year painting project throughout all owned buildings</a:t>
            </a:r>
            <a:r>
              <a:rPr lang="en-US" sz="1710" dirty="0">
                <a:solidFill>
                  <a:schemeClr val="accent1"/>
                </a:solidFill>
                <a:latin typeface="Baskerville Old Face" panose="02020602080505020303" pitchFamily="18" charset="0"/>
              </a:rPr>
              <a:t>=$50,000</a:t>
            </a:r>
            <a:endParaRPr lang="en-US" sz="1710" kern="1200" dirty="0">
              <a:solidFill>
                <a:schemeClr val="accent1"/>
              </a:solidFill>
              <a:latin typeface="Baskerville Old Face" panose="02020602080505020303" pitchFamily="18" charset="0"/>
            </a:endParaRPr>
          </a:p>
          <a:p>
            <a:pPr marL="325755" indent="-325755" algn="just" defTabSz="434340">
              <a:spcAft>
                <a:spcPts val="600"/>
              </a:spcAft>
              <a:buFontTx/>
              <a:buChar char="-"/>
            </a:pPr>
            <a:r>
              <a:rPr lang="en-US" sz="1710" kern="1200" dirty="0">
                <a:solidFill>
                  <a:schemeClr val="tx1"/>
                </a:solidFill>
                <a:latin typeface="Baskerville Old Face" panose="02020602080505020303" pitchFamily="18" charset="0"/>
              </a:rPr>
              <a:t>Sand blasting and painting of a clarifier</a:t>
            </a:r>
            <a:r>
              <a:rPr lang="en-US" sz="1710" dirty="0">
                <a:solidFill>
                  <a:schemeClr val="accent1"/>
                </a:solidFill>
                <a:latin typeface="Baskerville Old Face" panose="02020602080505020303" pitchFamily="18" charset="0"/>
              </a:rPr>
              <a:t>=</a:t>
            </a:r>
            <a:r>
              <a:rPr lang="en-US" sz="1710" kern="1200" dirty="0">
                <a:solidFill>
                  <a:schemeClr val="accent1"/>
                </a:solidFill>
                <a:latin typeface="Baskerville Old Face" panose="02020602080505020303" pitchFamily="18" charset="0"/>
              </a:rPr>
              <a:t>$100,000</a:t>
            </a:r>
          </a:p>
          <a:p>
            <a:pPr marL="325755" indent="-325755" algn="just" defTabSz="434340">
              <a:spcAft>
                <a:spcPts val="600"/>
              </a:spcAft>
              <a:buFontTx/>
              <a:buChar char="-"/>
            </a:pPr>
            <a:r>
              <a:rPr lang="en-US" sz="1710" dirty="0">
                <a:latin typeface="Baskerville Old Face" panose="02020602080505020303" pitchFamily="18" charset="0"/>
              </a:rPr>
              <a:t>Variables frequency drives at the Authority building &amp; Swamp Creek Pump Station</a:t>
            </a:r>
            <a:r>
              <a:rPr lang="en-US" sz="1710" dirty="0">
                <a:solidFill>
                  <a:schemeClr val="accent1"/>
                </a:solidFill>
                <a:latin typeface="Baskerville Old Face" panose="02020602080505020303" pitchFamily="18" charset="0"/>
              </a:rPr>
              <a:t>=$26,000</a:t>
            </a:r>
          </a:p>
          <a:p>
            <a:pPr marL="325755" indent="-325755" algn="just" defTabSz="434340">
              <a:spcAft>
                <a:spcPts val="600"/>
              </a:spcAft>
              <a:buFontTx/>
              <a:buChar char="-"/>
            </a:pPr>
            <a:r>
              <a:rPr lang="en-US" sz="1710" kern="1200" dirty="0">
                <a:solidFill>
                  <a:schemeClr val="tx1"/>
                </a:solidFill>
                <a:latin typeface="Baskerville Old Face" panose="02020602080505020303" pitchFamily="18" charset="0"/>
              </a:rPr>
              <a:t>Digestor Blower Motors design, bidding, and estimated construction cost</a:t>
            </a:r>
            <a:r>
              <a:rPr lang="en-US" sz="1710" kern="1200" dirty="0">
                <a:solidFill>
                  <a:schemeClr val="accent1"/>
                </a:solidFill>
                <a:latin typeface="Baskerville Old Face" panose="02020602080505020303" pitchFamily="18" charset="0"/>
              </a:rPr>
              <a:t>=$450,000</a:t>
            </a:r>
          </a:p>
          <a:p>
            <a:pPr marL="325755" indent="-325755" algn="just" defTabSz="434340">
              <a:spcAft>
                <a:spcPts val="600"/>
              </a:spcAft>
              <a:buFontTx/>
              <a:buChar char="-"/>
            </a:pPr>
            <a:r>
              <a:rPr lang="en-US" sz="1710" kern="1200" dirty="0">
                <a:solidFill>
                  <a:schemeClr val="tx1"/>
                </a:solidFill>
                <a:latin typeface="Baskerville Old Face" panose="02020602080505020303" pitchFamily="18" charset="0"/>
              </a:rPr>
              <a:t>Replacement Tractor</a:t>
            </a:r>
            <a:r>
              <a:rPr lang="en-US" sz="1710" kern="1200" dirty="0">
                <a:solidFill>
                  <a:schemeClr val="accent1"/>
                </a:solidFill>
                <a:latin typeface="Baskerville Old Face" panose="02020602080505020303" pitchFamily="18" charset="0"/>
              </a:rPr>
              <a:t>=$90,000</a:t>
            </a:r>
          </a:p>
          <a:p>
            <a:pPr algn="just" defTabSz="434340">
              <a:spcAft>
                <a:spcPts val="600"/>
              </a:spcAft>
            </a:pPr>
            <a:r>
              <a:rPr lang="en-US" sz="1710" kern="1200" dirty="0">
                <a:solidFill>
                  <a:schemeClr val="tx1"/>
                </a:solidFill>
                <a:latin typeface="+mn-lt"/>
                <a:ea typeface="+mn-ea"/>
                <a:cs typeface="+mn-cs"/>
              </a:rPr>
              <a:t>  </a:t>
            </a:r>
            <a:endParaRPr lang="en-US" dirty="0"/>
          </a:p>
        </p:txBody>
      </p:sp>
      <p:sp>
        <p:nvSpPr>
          <p:cNvPr id="10" name="Rectangle 9">
            <a:extLst>
              <a:ext uri="{FF2B5EF4-FFF2-40B4-BE49-F238E27FC236}">
                <a16:creationId xmlns:a16="http://schemas.microsoft.com/office/drawing/2014/main" id="{B7C082C6-FF3C-444A-9B77-707525CA5D70}"/>
              </a:ext>
            </a:extLst>
          </p:cNvPr>
          <p:cNvSpPr/>
          <p:nvPr/>
        </p:nvSpPr>
        <p:spPr>
          <a:xfrm>
            <a:off x="5957983" y="2086507"/>
            <a:ext cx="4882901" cy="740203"/>
          </a:xfrm>
          <a:prstGeom prst="rect">
            <a:avLst/>
          </a:prstGeom>
        </p:spPr>
        <p:txBody>
          <a:bodyPr wrap="square">
            <a:spAutoFit/>
          </a:bodyPr>
          <a:lstStyle/>
          <a:p>
            <a:pPr algn="just" defTabSz="434340">
              <a:spcAft>
                <a:spcPts val="600"/>
              </a:spcAft>
            </a:pPr>
            <a:endParaRPr lang="en-US" sz="1710" kern="1200">
              <a:solidFill>
                <a:schemeClr val="tx1"/>
              </a:solidFill>
              <a:latin typeface="+mn-lt"/>
              <a:ea typeface="+mn-ea"/>
              <a:cs typeface="+mn-cs"/>
            </a:endParaRPr>
          </a:p>
          <a:p>
            <a:pPr marL="342900" indent="-342900" algn="just">
              <a:spcAft>
                <a:spcPts val="600"/>
              </a:spcAft>
              <a:buFontTx/>
              <a:buChar char="-"/>
            </a:pPr>
            <a:endParaRPr lang="en-US" sz="2000"/>
          </a:p>
        </p:txBody>
      </p:sp>
      <p:sp>
        <p:nvSpPr>
          <p:cNvPr id="14" name="Rectangle 13">
            <a:extLst>
              <a:ext uri="{FF2B5EF4-FFF2-40B4-BE49-F238E27FC236}">
                <a16:creationId xmlns:a16="http://schemas.microsoft.com/office/drawing/2014/main" id="{0B4AB52B-3D47-4473-9387-9F0C726148BA}"/>
              </a:ext>
            </a:extLst>
          </p:cNvPr>
          <p:cNvSpPr/>
          <p:nvPr/>
        </p:nvSpPr>
        <p:spPr>
          <a:xfrm>
            <a:off x="1830381" y="5322903"/>
            <a:ext cx="8738539" cy="461665"/>
          </a:xfrm>
          <a:prstGeom prst="rect">
            <a:avLst/>
          </a:prstGeom>
        </p:spPr>
        <p:txBody>
          <a:bodyPr wrap="square">
            <a:spAutoFit/>
          </a:bodyPr>
          <a:lstStyle/>
          <a:p>
            <a:pPr algn="ctr" defTabSz="434340">
              <a:spcAft>
                <a:spcPts val="600"/>
              </a:spcAft>
            </a:pPr>
            <a:r>
              <a:rPr lang="en-US" sz="2400" b="1" kern="1200" dirty="0">
                <a:solidFill>
                  <a:schemeClr val="accent4"/>
                </a:solidFill>
                <a:latin typeface="Baskerville Old Face" panose="02020602080505020303" pitchFamily="18" charset="0"/>
              </a:rPr>
              <a:t>2025 Estimated Net Fund Balance - $280,839</a:t>
            </a:r>
            <a:endParaRPr lang="en-US" sz="2400" b="1" dirty="0">
              <a:solidFill>
                <a:schemeClr val="accent4"/>
              </a:solidFill>
              <a:latin typeface="Baskerville Old Face" panose="02020602080505020303" pitchFamily="18" charset="0"/>
            </a:endParaRPr>
          </a:p>
        </p:txBody>
      </p:sp>
    </p:spTree>
    <p:extLst>
      <p:ext uri="{BB962C8B-B14F-4D97-AF65-F5344CB8AC3E}">
        <p14:creationId xmlns:p14="http://schemas.microsoft.com/office/powerpoint/2010/main" val="28262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E14A58-109F-4ECA-85A5-4FC7E0AEBCCE}"/>
              </a:ext>
            </a:extLst>
          </p:cNvPr>
          <p:cNvSpPr/>
          <p:nvPr/>
        </p:nvSpPr>
        <p:spPr>
          <a:xfrm>
            <a:off x="4626508" y="982132"/>
            <a:ext cx="6270090" cy="1303867"/>
          </a:xfrm>
          <a:prstGeom prst="rect">
            <a:avLst/>
          </a:prstGeom>
        </p:spPr>
        <p:txBody>
          <a:bodyPr vert="horz" lIns="91440" tIns="45720" rIns="91440" bIns="45720" rtlCol="0" anchor="ctr">
            <a:normAutofit/>
          </a:bodyPr>
          <a:lstStyle/>
          <a:p>
            <a:pPr algn="ctr">
              <a:spcBef>
                <a:spcPct val="0"/>
              </a:spcBef>
              <a:spcAft>
                <a:spcPts val="600"/>
              </a:spcAft>
            </a:pPr>
            <a:r>
              <a:rPr lang="en-US" sz="4100" kern="1200" cap="none" dirty="0">
                <a:ln w="3175" cmpd="sng">
                  <a:noFill/>
                </a:ln>
                <a:solidFill>
                  <a:schemeClr val="accent1"/>
                </a:solidFill>
                <a:effectLst/>
                <a:latin typeface="Baskerville Old Face" panose="02020602080505020303" pitchFamily="18" charset="0"/>
                <a:ea typeface="+mj-ea"/>
                <a:cs typeface="+mj-cs"/>
              </a:rPr>
              <a:t>Transportation Impact Fund</a:t>
            </a:r>
          </a:p>
        </p:txBody>
      </p:sp>
      <p:sp>
        <p:nvSpPr>
          <p:cNvPr id="8" name="Rectangle 7">
            <a:extLst>
              <a:ext uri="{FF2B5EF4-FFF2-40B4-BE49-F238E27FC236}">
                <a16:creationId xmlns:a16="http://schemas.microsoft.com/office/drawing/2014/main" id="{BC73AFCC-39C9-4CC6-B959-23C65068C09B}"/>
              </a:ext>
            </a:extLst>
          </p:cNvPr>
          <p:cNvSpPr/>
          <p:nvPr/>
        </p:nvSpPr>
        <p:spPr>
          <a:xfrm>
            <a:off x="4636482" y="2556932"/>
            <a:ext cx="6260114" cy="2474850"/>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latin typeface="Baskerville Old Face" panose="02020602080505020303" pitchFamily="18" charset="0"/>
              </a:rPr>
              <a:t>Seed money specific to traffic design services, permitting, and grant writing services for a traffic signal or roundabout at the intersection of Big Road and Layfield Road.</a:t>
            </a:r>
            <a:endParaRPr lang="en-US" sz="1800" kern="1200" cap="none" dirty="0">
              <a:solidFill>
                <a:schemeClr val="tx1">
                  <a:lumMod val="85000"/>
                  <a:lumOff val="15000"/>
                </a:schemeClr>
              </a:solidFill>
              <a:effectLst/>
              <a:latin typeface="Baskerville Old Face" panose="02020602080505020303" pitchFamily="18" charset="0"/>
            </a:endParaRPr>
          </a:p>
        </p:txBody>
      </p:sp>
      <p:sp>
        <p:nvSpPr>
          <p:cNvPr id="28" name="Rectangle 27">
            <a:extLst>
              <a:ext uri="{FF2B5EF4-FFF2-40B4-BE49-F238E27FC236}">
                <a16:creationId xmlns:a16="http://schemas.microsoft.com/office/drawing/2014/main" id="{CF160F08-E524-4813-AEDC-3D70D5C41245}"/>
              </a:ext>
            </a:extLst>
          </p:cNvPr>
          <p:cNvSpPr/>
          <p:nvPr/>
        </p:nvSpPr>
        <p:spPr>
          <a:xfrm>
            <a:off x="4676240" y="4570117"/>
            <a:ext cx="6220356" cy="461665"/>
          </a:xfrm>
          <a:prstGeom prst="rect">
            <a:avLst/>
          </a:prstGeom>
        </p:spPr>
        <p:txBody>
          <a:bodyPr wrap="square">
            <a:spAutoFit/>
          </a:bodyPr>
          <a:lstStyle/>
          <a:p>
            <a:pPr algn="ctr"/>
            <a:r>
              <a:rPr lang="en-US" sz="2400" b="1" dirty="0">
                <a:solidFill>
                  <a:schemeClr val="accent1"/>
                </a:solidFill>
                <a:latin typeface="Baskerville Old Face" panose="02020602080505020303" pitchFamily="18" charset="0"/>
              </a:rPr>
              <a:t>2025 Estimated Net Fund Balance - $1,875,870</a:t>
            </a:r>
          </a:p>
        </p:txBody>
      </p:sp>
      <p:pic>
        <p:nvPicPr>
          <p:cNvPr id="4" name="Picture 3" descr="A truck on the road&#10;&#10;Description automatically generated">
            <a:extLst>
              <a:ext uri="{FF2B5EF4-FFF2-40B4-BE49-F238E27FC236}">
                <a16:creationId xmlns:a16="http://schemas.microsoft.com/office/drawing/2014/main" id="{F936765D-A2D5-6BBF-0E4D-A5353FFE271F}"/>
              </a:ext>
            </a:extLst>
          </p:cNvPr>
          <p:cNvPicPr>
            <a:picLocks noChangeAspect="1"/>
          </p:cNvPicPr>
          <p:nvPr/>
        </p:nvPicPr>
        <p:blipFill>
          <a:blip r:embed="rId3"/>
          <a:stretch>
            <a:fillRect/>
          </a:stretch>
        </p:blipFill>
        <p:spPr>
          <a:xfrm>
            <a:off x="1936955" y="837628"/>
            <a:ext cx="2591372" cy="2591372"/>
          </a:xfrm>
          <a:prstGeom prst="rect">
            <a:avLst/>
          </a:prstGeom>
        </p:spPr>
      </p:pic>
    </p:spTree>
    <p:extLst>
      <p:ext uri="{BB962C8B-B14F-4D97-AF65-F5344CB8AC3E}">
        <p14:creationId xmlns:p14="http://schemas.microsoft.com/office/powerpoint/2010/main" val="42628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E14A58-109F-4ECA-85A5-4FC7E0AEBCCE}"/>
              </a:ext>
            </a:extLst>
          </p:cNvPr>
          <p:cNvSpPr/>
          <p:nvPr/>
        </p:nvSpPr>
        <p:spPr>
          <a:xfrm>
            <a:off x="6094412" y="982132"/>
            <a:ext cx="4802185" cy="1303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kern="1200" cap="none" dirty="0">
                <a:ln w="3175" cmpd="sng">
                  <a:noFill/>
                </a:ln>
                <a:solidFill>
                  <a:schemeClr val="accent1"/>
                </a:solidFill>
                <a:effectLst/>
                <a:latin typeface="Baskerville Old Face" panose="02020602080505020303" pitchFamily="18" charset="0"/>
                <a:ea typeface="+mj-ea"/>
                <a:cs typeface="+mj-cs"/>
              </a:rPr>
              <a:t>Road Equipment Capital Fund</a:t>
            </a:r>
          </a:p>
        </p:txBody>
      </p:sp>
      <p:sp>
        <p:nvSpPr>
          <p:cNvPr id="8" name="Rectangle 7">
            <a:extLst>
              <a:ext uri="{FF2B5EF4-FFF2-40B4-BE49-F238E27FC236}">
                <a16:creationId xmlns:a16="http://schemas.microsoft.com/office/drawing/2014/main" id="{BC73AFCC-39C9-4CC6-B959-23C65068C09B}"/>
              </a:ext>
            </a:extLst>
          </p:cNvPr>
          <p:cNvSpPr/>
          <p:nvPr/>
        </p:nvSpPr>
        <p:spPr>
          <a:xfrm>
            <a:off x="6094411" y="2556932"/>
            <a:ext cx="4953751" cy="2070329"/>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solidFill>
                  <a:schemeClr val="tx1">
                    <a:lumMod val="85000"/>
                    <a:lumOff val="15000"/>
                  </a:schemeClr>
                </a:solidFill>
                <a:latin typeface="Baskerville Old Face" panose="02020602080505020303" pitchFamily="18" charset="0"/>
              </a:rPr>
              <a:t>Purchase of a replacement Pick Up Truck</a:t>
            </a:r>
            <a:r>
              <a:rPr lang="en-US" dirty="0">
                <a:solidFill>
                  <a:schemeClr val="accent1"/>
                </a:solidFill>
                <a:latin typeface="Baskerville Old Face" panose="02020602080505020303" pitchFamily="18" charset="0"/>
              </a:rPr>
              <a:t>=$75,000</a:t>
            </a:r>
            <a:endParaRPr lang="en-US" sz="1800" kern="1200" cap="none" dirty="0">
              <a:solidFill>
                <a:schemeClr val="accent1"/>
              </a:solidFill>
              <a:effectLst/>
              <a:latin typeface="Baskerville Old Face" panose="02020602080505020303" pitchFamily="18" charset="0"/>
            </a:endParaRPr>
          </a:p>
        </p:txBody>
      </p:sp>
      <p:sp>
        <p:nvSpPr>
          <p:cNvPr id="84" name="Rectangle 83">
            <a:extLst>
              <a:ext uri="{FF2B5EF4-FFF2-40B4-BE49-F238E27FC236}">
                <a16:creationId xmlns:a16="http://schemas.microsoft.com/office/drawing/2014/main" id="{42B1094B-1AE7-4AE7-8674-76B1A68FA863}"/>
              </a:ext>
            </a:extLst>
          </p:cNvPr>
          <p:cNvSpPr/>
          <p:nvPr/>
        </p:nvSpPr>
        <p:spPr>
          <a:xfrm>
            <a:off x="5782733" y="5068933"/>
            <a:ext cx="5691179" cy="400110"/>
          </a:xfrm>
          <a:prstGeom prst="rect">
            <a:avLst/>
          </a:prstGeom>
        </p:spPr>
        <p:txBody>
          <a:bodyPr wrap="square">
            <a:spAutoFit/>
          </a:bodyPr>
          <a:lstStyle/>
          <a:p>
            <a:pPr algn="ctr"/>
            <a:r>
              <a:rPr lang="en-US" sz="2000" b="1" dirty="0">
                <a:solidFill>
                  <a:schemeClr val="accent1"/>
                </a:solidFill>
                <a:latin typeface="Baskerville Old Face" panose="02020602080505020303" pitchFamily="18" charset="0"/>
              </a:rPr>
              <a:t>2025 Estimated Net Fund Balance - $707,290</a:t>
            </a:r>
          </a:p>
        </p:txBody>
      </p:sp>
      <p:pic>
        <p:nvPicPr>
          <p:cNvPr id="6" name="Picture 5" descr="A road roller on a road&#10;&#10;Description automatically generated">
            <a:extLst>
              <a:ext uri="{FF2B5EF4-FFF2-40B4-BE49-F238E27FC236}">
                <a16:creationId xmlns:a16="http://schemas.microsoft.com/office/drawing/2014/main" id="{D1C9BC1D-DE14-9375-B200-BA0E3F68E593}"/>
              </a:ext>
            </a:extLst>
          </p:cNvPr>
          <p:cNvPicPr>
            <a:picLocks noChangeAspect="1"/>
          </p:cNvPicPr>
          <p:nvPr/>
        </p:nvPicPr>
        <p:blipFill>
          <a:blip r:embed="rId3"/>
          <a:stretch>
            <a:fillRect/>
          </a:stretch>
        </p:blipFill>
        <p:spPr>
          <a:xfrm>
            <a:off x="2360438" y="944210"/>
            <a:ext cx="3575139" cy="2379093"/>
          </a:xfrm>
          <a:prstGeom prst="rect">
            <a:avLst/>
          </a:prstGeom>
        </p:spPr>
      </p:pic>
    </p:spTree>
    <p:extLst>
      <p:ext uri="{BB962C8B-B14F-4D97-AF65-F5344CB8AC3E}">
        <p14:creationId xmlns:p14="http://schemas.microsoft.com/office/powerpoint/2010/main" val="36055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in a purple suit&#10;&#10;Description automatically generated">
            <a:extLst>
              <a:ext uri="{FF2B5EF4-FFF2-40B4-BE49-F238E27FC236}">
                <a16:creationId xmlns:a16="http://schemas.microsoft.com/office/drawing/2014/main" id="{3577A02F-A826-6F95-24BA-F84B6E68A657}"/>
              </a:ext>
            </a:extLst>
          </p:cNvPr>
          <p:cNvPicPr>
            <a:picLocks noChangeAspect="1"/>
          </p:cNvPicPr>
          <p:nvPr/>
        </p:nvPicPr>
        <p:blipFill>
          <a:blip r:embed="rId3"/>
          <a:stretch>
            <a:fillRect/>
          </a:stretch>
        </p:blipFill>
        <p:spPr>
          <a:xfrm>
            <a:off x="3571172" y="1284394"/>
            <a:ext cx="5144824" cy="4283066"/>
          </a:xfrm>
          <a:prstGeom prst="rect">
            <a:avLst/>
          </a:prstGeom>
        </p:spPr>
      </p:pic>
    </p:spTree>
    <p:extLst>
      <p:ext uri="{BB962C8B-B14F-4D97-AF65-F5344CB8AC3E}">
        <p14:creationId xmlns:p14="http://schemas.microsoft.com/office/powerpoint/2010/main" val="4007678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Recreation Operating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t>$</a:t>
            </a:r>
            <a:r>
              <a:rPr lang="en-US" sz="2000" dirty="0">
                <a:latin typeface="Baskerville Old Face" panose="02020602080505020303" pitchFamily="18" charset="0"/>
              </a:rPr>
              <a:t>141,000 in Real Estate Taxes</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$66,500 in Charges for Services</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554545"/>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Personnel</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$54,500 in Maintenance</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$129,500 in Recreation Activities</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$25,000 Interfund Transfer to Recreation Capital Reserve Fund</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830997"/>
          </a:xfrm>
          <a:prstGeom prst="rect">
            <a:avLst/>
          </a:prstGeom>
        </p:spPr>
        <p:txBody>
          <a:bodyPr wrap="square">
            <a:spAutoFit/>
          </a:bodyPr>
          <a:lstStyle/>
          <a:p>
            <a:pPr algn="ctr"/>
            <a:r>
              <a:rPr lang="en-US" sz="2400" b="1" dirty="0">
                <a:solidFill>
                  <a:schemeClr val="accent1"/>
                </a:solidFill>
                <a:latin typeface="Baskerville Old Face" panose="02020602080505020303" pitchFamily="18" charset="0"/>
              </a:rPr>
              <a:t>2025 Estimated Net Fund Balance - $314,512</a:t>
            </a:r>
          </a:p>
          <a:p>
            <a:pPr algn="ctr"/>
            <a:endParaRPr lang="en-US" sz="2400" b="1" dirty="0"/>
          </a:p>
        </p:txBody>
      </p:sp>
    </p:spTree>
    <p:extLst>
      <p:ext uri="{BB962C8B-B14F-4D97-AF65-F5344CB8AC3E}">
        <p14:creationId xmlns:p14="http://schemas.microsoft.com/office/powerpoint/2010/main" val="40241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E14A58-109F-4ECA-85A5-4FC7E0AEBCCE}"/>
              </a:ext>
            </a:extLst>
          </p:cNvPr>
          <p:cNvSpPr/>
          <p:nvPr/>
        </p:nvSpPr>
        <p:spPr>
          <a:xfrm>
            <a:off x="6094412" y="982132"/>
            <a:ext cx="4802185" cy="1303867"/>
          </a:xfrm>
          <a:prstGeom prst="rect">
            <a:avLst/>
          </a:prstGeom>
        </p:spPr>
        <p:txBody>
          <a:bodyPr vert="horz" lIns="91440" tIns="45720" rIns="91440" bIns="45720" rtlCol="0" anchor="ctr">
            <a:normAutofit/>
          </a:bodyPr>
          <a:lstStyle/>
          <a:p>
            <a:pPr algn="ctr">
              <a:spcBef>
                <a:spcPct val="0"/>
              </a:spcBef>
              <a:spcAft>
                <a:spcPts val="600"/>
              </a:spcAft>
            </a:pPr>
            <a:r>
              <a:rPr lang="en-US" sz="4100" kern="1200" cap="none" dirty="0">
                <a:ln w="3175" cmpd="sng">
                  <a:noFill/>
                </a:ln>
                <a:solidFill>
                  <a:schemeClr val="accent1"/>
                </a:solidFill>
                <a:effectLst/>
                <a:latin typeface="Baskerville Old Face" panose="02020602080505020303" pitchFamily="18" charset="0"/>
                <a:ea typeface="+mj-ea"/>
                <a:cs typeface="+mj-cs"/>
              </a:rPr>
              <a:t>Capital Reserve Fund</a:t>
            </a:r>
          </a:p>
        </p:txBody>
      </p:sp>
      <p:sp>
        <p:nvSpPr>
          <p:cNvPr id="8" name="Rectangle 7">
            <a:extLst>
              <a:ext uri="{FF2B5EF4-FFF2-40B4-BE49-F238E27FC236}">
                <a16:creationId xmlns:a16="http://schemas.microsoft.com/office/drawing/2014/main" id="{BC73AFCC-39C9-4CC6-B959-23C65068C09B}"/>
              </a:ext>
            </a:extLst>
          </p:cNvPr>
          <p:cNvSpPr/>
          <p:nvPr/>
        </p:nvSpPr>
        <p:spPr>
          <a:xfrm>
            <a:off x="6094412" y="2113935"/>
            <a:ext cx="5074664" cy="3021169"/>
          </a:xfrm>
          <a:prstGeom prst="rect">
            <a:avLst/>
          </a:prstGeom>
        </p:spPr>
        <p:txBody>
          <a:bodyPr vert="horz" lIns="91440" tIns="45720" rIns="91440" bIns="45720" rtlCol="0" anchor="t">
            <a:noAutofit/>
          </a:bodyPr>
          <a:lstStyle/>
          <a:p>
            <a:pPr marL="342900" indent="-342900" algn="just">
              <a:lnSpc>
                <a:spcPct val="90000"/>
              </a:lnSpc>
              <a:spcBef>
                <a:spcPct val="20000"/>
              </a:spcBef>
              <a:spcAft>
                <a:spcPts val="600"/>
              </a:spcAft>
              <a:buClr>
                <a:schemeClr val="accent1"/>
              </a:buClr>
              <a:buSzPct val="115000"/>
              <a:buFont typeface="Arial"/>
              <a:buChar char="•"/>
            </a:pPr>
            <a:r>
              <a:rPr lang="en-US" sz="1400" dirty="0">
                <a:latin typeface="Baskerville Old Face" panose="02020602080505020303" pitchFamily="18" charset="0"/>
              </a:rPr>
              <a:t>Replace/rehabilitate the culvert on Deep Creek Rd between Erb Rd. and </a:t>
            </a:r>
            <a:r>
              <a:rPr lang="en-US" sz="1400" dirty="0" err="1">
                <a:latin typeface="Baskerville Old Face" panose="02020602080505020303" pitchFamily="18" charset="0"/>
              </a:rPr>
              <a:t>Schenkler</a:t>
            </a:r>
            <a:r>
              <a:rPr lang="en-US" sz="1400" dirty="0">
                <a:latin typeface="Baskerville Old Face" panose="02020602080505020303" pitchFamily="18" charset="0"/>
              </a:rPr>
              <a:t> Rd</a:t>
            </a:r>
            <a:r>
              <a:rPr lang="en-US" sz="1400" b="1" dirty="0">
                <a:solidFill>
                  <a:schemeClr val="accent1"/>
                </a:solidFill>
                <a:latin typeface="Baskerville Old Face" panose="02020602080505020303" pitchFamily="18" charset="0"/>
              </a:rPr>
              <a:t>.=$75,000</a:t>
            </a:r>
          </a:p>
          <a:p>
            <a:pPr marL="342900" indent="-342900" algn="just">
              <a:lnSpc>
                <a:spcPct val="90000"/>
              </a:lnSpc>
              <a:spcBef>
                <a:spcPct val="20000"/>
              </a:spcBef>
              <a:spcAft>
                <a:spcPts val="600"/>
              </a:spcAft>
              <a:buClr>
                <a:schemeClr val="accent1"/>
              </a:buClr>
              <a:buSzPct val="115000"/>
              <a:buFont typeface="Arial"/>
              <a:buChar char="•"/>
            </a:pPr>
            <a:r>
              <a:rPr lang="en-US" sz="1400" dirty="0">
                <a:latin typeface="Baskerville Old Face" panose="02020602080505020303" pitchFamily="18" charset="0"/>
              </a:rPr>
              <a:t>Milling and Overlay of </a:t>
            </a:r>
            <a:r>
              <a:rPr lang="en-US" sz="1400" dirty="0" err="1">
                <a:latin typeface="Baskerville Old Face" panose="02020602080505020303" pitchFamily="18" charset="0"/>
              </a:rPr>
              <a:t>Buchert</a:t>
            </a:r>
            <a:r>
              <a:rPr lang="en-US" sz="1400" dirty="0">
                <a:latin typeface="Baskerville Old Face" panose="02020602080505020303" pitchFamily="18" charset="0"/>
              </a:rPr>
              <a:t> Rd. from </a:t>
            </a:r>
            <a:r>
              <a:rPr lang="en-US" sz="1400" dirty="0" err="1">
                <a:latin typeface="Baskerville Old Face" panose="02020602080505020303" pitchFamily="18" charset="0"/>
              </a:rPr>
              <a:t>Romig</a:t>
            </a:r>
            <a:r>
              <a:rPr lang="en-US" sz="1400" dirty="0">
                <a:latin typeface="Baskerville Old Face" panose="02020602080505020303" pitchFamily="18" charset="0"/>
              </a:rPr>
              <a:t> Rd. to North Charlotte St.</a:t>
            </a:r>
            <a:r>
              <a:rPr lang="en-US" sz="1400" b="1" dirty="0">
                <a:solidFill>
                  <a:schemeClr val="accent1"/>
                </a:solidFill>
                <a:latin typeface="Baskerville Old Face" panose="02020602080505020303" pitchFamily="18" charset="0"/>
              </a:rPr>
              <a:t>=$265,000</a:t>
            </a:r>
          </a:p>
          <a:p>
            <a:pPr marL="342900" indent="-342900" algn="just">
              <a:lnSpc>
                <a:spcPct val="90000"/>
              </a:lnSpc>
              <a:spcBef>
                <a:spcPct val="20000"/>
              </a:spcBef>
              <a:spcAft>
                <a:spcPts val="600"/>
              </a:spcAft>
              <a:buClr>
                <a:schemeClr val="accent1"/>
              </a:buClr>
              <a:buSzPct val="115000"/>
              <a:buFont typeface="Arial"/>
              <a:buChar char="•"/>
            </a:pPr>
            <a:r>
              <a:rPr lang="en-US" sz="1400" dirty="0">
                <a:latin typeface="Baskerville Old Face" panose="02020602080505020303" pitchFamily="18" charset="0"/>
              </a:rPr>
              <a:t>Architecture &amp; Engineering Design Fees for renovation the Public Works Building</a:t>
            </a:r>
            <a:r>
              <a:rPr lang="en-US" sz="1400" b="1" dirty="0">
                <a:solidFill>
                  <a:schemeClr val="accent1"/>
                </a:solidFill>
                <a:latin typeface="Baskerville Old Face" panose="02020602080505020303" pitchFamily="18" charset="0"/>
              </a:rPr>
              <a:t>=$75,000</a:t>
            </a:r>
          </a:p>
          <a:p>
            <a:pPr marL="342900" indent="-342900" algn="just">
              <a:lnSpc>
                <a:spcPct val="90000"/>
              </a:lnSpc>
              <a:spcBef>
                <a:spcPct val="20000"/>
              </a:spcBef>
              <a:spcAft>
                <a:spcPts val="600"/>
              </a:spcAft>
              <a:buClr>
                <a:schemeClr val="accent1"/>
              </a:buClr>
              <a:buSzPct val="115000"/>
              <a:buFont typeface="Arial"/>
              <a:buChar char="•"/>
            </a:pPr>
            <a:r>
              <a:rPr lang="en-US" sz="1400" dirty="0">
                <a:latin typeface="Baskerville Old Face" panose="02020602080505020303" pitchFamily="18" charset="0"/>
              </a:rPr>
              <a:t>Continued funding for the Swamp Creek Park Meadows Project</a:t>
            </a:r>
            <a:r>
              <a:rPr lang="en-US" sz="1400" b="1" dirty="0">
                <a:solidFill>
                  <a:schemeClr val="accent1"/>
                </a:solidFill>
                <a:latin typeface="Baskerville Old Face" panose="02020602080505020303" pitchFamily="18" charset="0"/>
              </a:rPr>
              <a:t>=$25,000</a:t>
            </a:r>
          </a:p>
          <a:p>
            <a:pPr marL="342900" indent="-342900" algn="just">
              <a:lnSpc>
                <a:spcPct val="90000"/>
              </a:lnSpc>
              <a:spcBef>
                <a:spcPct val="20000"/>
              </a:spcBef>
              <a:spcAft>
                <a:spcPts val="600"/>
              </a:spcAft>
              <a:buClr>
                <a:schemeClr val="accent1"/>
              </a:buClr>
              <a:buSzPct val="115000"/>
              <a:buFont typeface="Arial"/>
              <a:buChar char="•"/>
            </a:pPr>
            <a:r>
              <a:rPr lang="en-US" sz="1400" dirty="0">
                <a:latin typeface="Baskerville Old Face" panose="02020602080505020303" pitchFamily="18" charset="0"/>
              </a:rPr>
              <a:t>Seed money for a conceptual Basin Retrofit Program</a:t>
            </a:r>
          </a:p>
          <a:p>
            <a:pPr marL="342900" indent="-342900" algn="just">
              <a:lnSpc>
                <a:spcPct val="90000"/>
              </a:lnSpc>
              <a:spcBef>
                <a:spcPct val="20000"/>
              </a:spcBef>
              <a:spcAft>
                <a:spcPts val="600"/>
              </a:spcAft>
              <a:buClr>
                <a:schemeClr val="accent1"/>
              </a:buClr>
              <a:buSzPct val="115000"/>
              <a:buFont typeface="Arial"/>
              <a:buChar char="•"/>
            </a:pPr>
            <a:r>
              <a:rPr lang="en-US" sz="1400" dirty="0">
                <a:latin typeface="Baskerville Old Face" panose="02020602080505020303" pitchFamily="18" charset="0"/>
              </a:rPr>
              <a:t>2  Replacement Vehicles for the Police Department</a:t>
            </a:r>
            <a:r>
              <a:rPr lang="en-US" sz="1400" b="1" dirty="0">
                <a:solidFill>
                  <a:schemeClr val="accent1"/>
                </a:solidFill>
                <a:latin typeface="Baskerville Old Face" panose="02020602080505020303" pitchFamily="18" charset="0"/>
              </a:rPr>
              <a:t>=$180,000</a:t>
            </a:r>
          </a:p>
          <a:p>
            <a:pPr marL="342900" indent="-342900" algn="just">
              <a:lnSpc>
                <a:spcPct val="90000"/>
              </a:lnSpc>
              <a:spcBef>
                <a:spcPct val="20000"/>
              </a:spcBef>
              <a:spcAft>
                <a:spcPts val="600"/>
              </a:spcAft>
              <a:buClr>
                <a:schemeClr val="accent1"/>
              </a:buClr>
              <a:buSzPct val="115000"/>
              <a:buFont typeface="Arial"/>
              <a:buChar char="•"/>
            </a:pPr>
            <a:endParaRPr lang="en-US" sz="1400" kern="1200" cap="none" dirty="0">
              <a:solidFill>
                <a:schemeClr val="tx1">
                  <a:lumMod val="85000"/>
                  <a:lumOff val="15000"/>
                </a:schemeClr>
              </a:solidFill>
              <a:effectLst/>
              <a:latin typeface="+mn-lt"/>
              <a:ea typeface="+mn-ea"/>
              <a:cs typeface="+mn-cs"/>
            </a:endParaRPr>
          </a:p>
        </p:txBody>
      </p:sp>
      <p:sp>
        <p:nvSpPr>
          <p:cNvPr id="32" name="Rectangle 31">
            <a:extLst>
              <a:ext uri="{FF2B5EF4-FFF2-40B4-BE49-F238E27FC236}">
                <a16:creationId xmlns:a16="http://schemas.microsoft.com/office/drawing/2014/main" id="{E4FDEA49-13DB-4811-9969-984109A77E9F}"/>
              </a:ext>
            </a:extLst>
          </p:cNvPr>
          <p:cNvSpPr/>
          <p:nvPr/>
        </p:nvSpPr>
        <p:spPr>
          <a:xfrm>
            <a:off x="6054672" y="5258615"/>
            <a:ext cx="5164644" cy="707886"/>
          </a:xfrm>
          <a:prstGeom prst="rect">
            <a:avLst/>
          </a:prstGeom>
        </p:spPr>
        <p:txBody>
          <a:bodyPr wrap="square">
            <a:spAutoFit/>
          </a:bodyPr>
          <a:lstStyle/>
          <a:p>
            <a:pPr algn="ctr"/>
            <a:endParaRPr lang="en-US" sz="2000" b="1" dirty="0"/>
          </a:p>
          <a:p>
            <a:pPr algn="ctr"/>
            <a:r>
              <a:rPr lang="en-US" sz="2000" b="1" dirty="0">
                <a:solidFill>
                  <a:schemeClr val="accent1"/>
                </a:solidFill>
                <a:latin typeface="Baskerville Old Face" panose="02020602080505020303" pitchFamily="18" charset="0"/>
              </a:rPr>
              <a:t>2025 Estimated Net Fund Balance - $549,625</a:t>
            </a:r>
          </a:p>
        </p:txBody>
      </p:sp>
      <p:pic>
        <p:nvPicPr>
          <p:cNvPr id="7" name="Picture 6" descr="A person in a green and white garment&#10;&#10;Description automatically generated">
            <a:extLst>
              <a:ext uri="{FF2B5EF4-FFF2-40B4-BE49-F238E27FC236}">
                <a16:creationId xmlns:a16="http://schemas.microsoft.com/office/drawing/2014/main" id="{31167772-C901-40FC-8315-C21D63E73892}"/>
              </a:ext>
            </a:extLst>
          </p:cNvPr>
          <p:cNvPicPr>
            <a:picLocks noChangeAspect="1"/>
          </p:cNvPicPr>
          <p:nvPr/>
        </p:nvPicPr>
        <p:blipFill>
          <a:blip r:embed="rId3"/>
          <a:stretch>
            <a:fillRect/>
          </a:stretch>
        </p:blipFill>
        <p:spPr>
          <a:xfrm>
            <a:off x="2724917" y="1240373"/>
            <a:ext cx="2781147" cy="2578231"/>
          </a:xfrm>
          <a:prstGeom prst="rect">
            <a:avLst/>
          </a:prstGeom>
        </p:spPr>
      </p:pic>
    </p:spTree>
    <p:extLst>
      <p:ext uri="{BB962C8B-B14F-4D97-AF65-F5344CB8AC3E}">
        <p14:creationId xmlns:p14="http://schemas.microsoft.com/office/powerpoint/2010/main" val="38261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E14A58-109F-4ECA-85A5-4FC7E0AEBCCE}"/>
              </a:ext>
            </a:extLst>
          </p:cNvPr>
          <p:cNvSpPr/>
          <p:nvPr/>
        </p:nvSpPr>
        <p:spPr>
          <a:xfrm>
            <a:off x="1295402" y="982132"/>
            <a:ext cx="9601196" cy="1303867"/>
          </a:xfrm>
          <a:prstGeom prst="rect">
            <a:avLst/>
          </a:prstGeom>
        </p:spPr>
        <p:txBody>
          <a:bodyPr vert="horz" lIns="91440" tIns="45720" rIns="91440" bIns="45720" rtlCol="0" anchor="ctr">
            <a:normAutofit/>
          </a:bodyPr>
          <a:lstStyle/>
          <a:p>
            <a:pPr algn="ctr">
              <a:spcBef>
                <a:spcPct val="0"/>
              </a:spcBef>
              <a:spcAft>
                <a:spcPts val="600"/>
              </a:spcAft>
            </a:pPr>
            <a:r>
              <a:rPr lang="en-US" sz="4400" kern="1200" cap="none" dirty="0">
                <a:ln w="3175" cmpd="sng">
                  <a:noFill/>
                </a:ln>
                <a:solidFill>
                  <a:schemeClr val="accent1"/>
                </a:solidFill>
                <a:effectLst/>
                <a:latin typeface="Baskerville Old Face" panose="02020602080505020303" pitchFamily="18" charset="0"/>
                <a:ea typeface="+mj-ea"/>
                <a:cs typeface="+mj-cs"/>
              </a:rPr>
              <a:t>Recreation Capital Reserve Fund</a:t>
            </a:r>
          </a:p>
        </p:txBody>
      </p:sp>
      <p:sp>
        <p:nvSpPr>
          <p:cNvPr id="8" name="Rectangle 7">
            <a:extLst>
              <a:ext uri="{FF2B5EF4-FFF2-40B4-BE49-F238E27FC236}">
                <a16:creationId xmlns:a16="http://schemas.microsoft.com/office/drawing/2014/main" id="{BC73AFCC-39C9-4CC6-B959-23C65068C09B}"/>
              </a:ext>
            </a:extLst>
          </p:cNvPr>
          <p:cNvSpPr/>
          <p:nvPr/>
        </p:nvSpPr>
        <p:spPr>
          <a:xfrm>
            <a:off x="2084440" y="2408903"/>
            <a:ext cx="9928396" cy="2685311"/>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latin typeface="Baskerville Old Face" panose="02020602080505020303" pitchFamily="18" charset="0"/>
              </a:rPr>
              <a:t>Plumbing Upgrades to Hickory Park Bathroom</a:t>
            </a:r>
            <a:r>
              <a:rPr lang="en-US" dirty="0">
                <a:solidFill>
                  <a:schemeClr val="accent1"/>
                </a:solidFill>
                <a:latin typeface="Baskerville Old Face" panose="02020602080505020303" pitchFamily="18" charset="0"/>
              </a:rPr>
              <a:t>=$5,000</a:t>
            </a:r>
          </a:p>
          <a:p>
            <a:pPr marL="342900" indent="-342900">
              <a:spcBef>
                <a:spcPct val="20000"/>
              </a:spcBef>
              <a:spcAft>
                <a:spcPts val="600"/>
              </a:spcAft>
              <a:buClr>
                <a:schemeClr val="accent1"/>
              </a:buClr>
              <a:buSzPct val="115000"/>
              <a:buFont typeface="Arial"/>
              <a:buChar char="•"/>
            </a:pPr>
            <a:r>
              <a:rPr lang="en-US" dirty="0">
                <a:latin typeface="Baskerville Old Face" panose="02020602080505020303" pitchFamily="18" charset="0"/>
              </a:rPr>
              <a:t>Installation of tables with umbrellas and a new pool slide at Hickory Park Pool</a:t>
            </a:r>
            <a:r>
              <a:rPr lang="en-US" dirty="0">
                <a:solidFill>
                  <a:schemeClr val="accent1"/>
                </a:solidFill>
                <a:latin typeface="Baskerville Old Face" panose="02020602080505020303" pitchFamily="18" charset="0"/>
              </a:rPr>
              <a:t>=$15,000</a:t>
            </a:r>
          </a:p>
        </p:txBody>
      </p:sp>
      <p:sp>
        <p:nvSpPr>
          <p:cNvPr id="61" name="Rectangle 60">
            <a:extLst>
              <a:ext uri="{FF2B5EF4-FFF2-40B4-BE49-F238E27FC236}">
                <a16:creationId xmlns:a16="http://schemas.microsoft.com/office/drawing/2014/main" id="{2FF17DC1-B608-40C0-A41A-38B256021371}"/>
              </a:ext>
            </a:extLst>
          </p:cNvPr>
          <p:cNvSpPr/>
          <p:nvPr/>
        </p:nvSpPr>
        <p:spPr>
          <a:xfrm>
            <a:off x="2706581" y="4975836"/>
            <a:ext cx="6302643" cy="461665"/>
          </a:xfrm>
          <a:prstGeom prst="rect">
            <a:avLst/>
          </a:prstGeom>
        </p:spPr>
        <p:txBody>
          <a:bodyPr wrap="square">
            <a:spAutoFit/>
          </a:bodyPr>
          <a:lstStyle/>
          <a:p>
            <a:pPr algn="ctr"/>
            <a:r>
              <a:rPr lang="en-US" sz="2400" b="1" dirty="0">
                <a:solidFill>
                  <a:schemeClr val="accent1"/>
                </a:solidFill>
                <a:latin typeface="Baskerville Old Face" panose="02020602080505020303" pitchFamily="18" charset="0"/>
              </a:rPr>
              <a:t>2025 Estimated Net Fund Balance - $288,438</a:t>
            </a:r>
          </a:p>
        </p:txBody>
      </p:sp>
    </p:spTree>
    <p:extLst>
      <p:ext uri="{BB962C8B-B14F-4D97-AF65-F5344CB8AC3E}">
        <p14:creationId xmlns:p14="http://schemas.microsoft.com/office/powerpoint/2010/main" val="34286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E14A58-109F-4ECA-85A5-4FC7E0AEBCCE}"/>
              </a:ext>
            </a:extLst>
          </p:cNvPr>
          <p:cNvSpPr/>
          <p:nvPr/>
        </p:nvSpPr>
        <p:spPr>
          <a:xfrm>
            <a:off x="7535825" y="982132"/>
            <a:ext cx="3360772" cy="1303867"/>
          </a:xfrm>
          <a:prstGeom prst="rect">
            <a:avLst/>
          </a:prstGeom>
        </p:spPr>
        <p:txBody>
          <a:bodyPr vert="horz" lIns="91440" tIns="45720" rIns="91440" bIns="45720" rtlCol="0" anchor="ctr">
            <a:normAutofit lnSpcReduction="10000"/>
          </a:bodyPr>
          <a:lstStyle/>
          <a:p>
            <a:pPr algn="ctr"/>
            <a:r>
              <a:rPr lang="en-US" sz="4000" dirty="0">
                <a:solidFill>
                  <a:schemeClr val="accent1"/>
                </a:solidFill>
                <a:latin typeface="Baskerville Old Face" panose="02020602080505020303" pitchFamily="18" charset="0"/>
              </a:rPr>
              <a:t>Liquid Fuels Fund</a:t>
            </a:r>
          </a:p>
        </p:txBody>
      </p:sp>
      <p:sp>
        <p:nvSpPr>
          <p:cNvPr id="8" name="Rectangle 7">
            <a:extLst>
              <a:ext uri="{FF2B5EF4-FFF2-40B4-BE49-F238E27FC236}">
                <a16:creationId xmlns:a16="http://schemas.microsoft.com/office/drawing/2014/main" id="{BC73AFCC-39C9-4CC6-B959-23C65068C09B}"/>
              </a:ext>
            </a:extLst>
          </p:cNvPr>
          <p:cNvSpPr/>
          <p:nvPr/>
        </p:nvSpPr>
        <p:spPr>
          <a:xfrm>
            <a:off x="7535825" y="2556932"/>
            <a:ext cx="3360771" cy="3318936"/>
          </a:xfrm>
          <a:prstGeom prst="rect">
            <a:avLst/>
          </a:prstGeom>
        </p:spPr>
        <p:txBody>
          <a:bodyPr vert="horz" lIns="91440" tIns="45720" rIns="91440" bIns="45720" rtlCol="0" anchor="t">
            <a:normAutofit/>
          </a:bodyPr>
          <a:lstStyle/>
          <a:p>
            <a:pPr algn="just"/>
            <a:r>
              <a:rPr lang="en-US" sz="2000" dirty="0">
                <a:latin typeface="Baskerville Old Face" panose="02020602080505020303" pitchFamily="18" charset="0"/>
              </a:rPr>
              <a:t>The Township will resurface 7.7 miles of Township roads. </a:t>
            </a:r>
          </a:p>
        </p:txBody>
      </p:sp>
      <p:sp>
        <p:nvSpPr>
          <p:cNvPr id="6" name="TextBox 5">
            <a:extLst>
              <a:ext uri="{FF2B5EF4-FFF2-40B4-BE49-F238E27FC236}">
                <a16:creationId xmlns:a16="http://schemas.microsoft.com/office/drawing/2014/main" id="{67FCE4F4-E87F-4CB8-803B-3BBD47F8DE11}"/>
              </a:ext>
            </a:extLst>
          </p:cNvPr>
          <p:cNvSpPr txBox="1"/>
          <p:nvPr/>
        </p:nvSpPr>
        <p:spPr>
          <a:xfrm>
            <a:off x="9665347" y="6870700"/>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iryoursouls.blogspot.com/2013/05/delhites-dimaag-ki-batti-jala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41" name="Rectangle 40">
            <a:extLst>
              <a:ext uri="{FF2B5EF4-FFF2-40B4-BE49-F238E27FC236}">
                <a16:creationId xmlns:a16="http://schemas.microsoft.com/office/drawing/2014/main" id="{022D7DC7-9A78-4AB4-8856-38FC2F5B172A}"/>
              </a:ext>
            </a:extLst>
          </p:cNvPr>
          <p:cNvSpPr/>
          <p:nvPr/>
        </p:nvSpPr>
        <p:spPr>
          <a:xfrm>
            <a:off x="7299472" y="4005141"/>
            <a:ext cx="4036881" cy="1754326"/>
          </a:xfrm>
          <a:prstGeom prst="rect">
            <a:avLst/>
          </a:prstGeom>
        </p:spPr>
        <p:txBody>
          <a:bodyPr wrap="square">
            <a:spAutoFit/>
          </a:bodyPr>
          <a:lstStyle/>
          <a:p>
            <a:pPr algn="ctr"/>
            <a:r>
              <a:rPr lang="en-US" sz="3600" b="1" dirty="0">
                <a:solidFill>
                  <a:schemeClr val="accent1"/>
                </a:solidFill>
                <a:latin typeface="Baskerville Old Face" panose="02020602080505020303" pitchFamily="18" charset="0"/>
              </a:rPr>
              <a:t>2025 Estimated Net Fund Balance</a:t>
            </a:r>
            <a:br>
              <a:rPr lang="en-US" sz="3600" b="1" dirty="0">
                <a:solidFill>
                  <a:schemeClr val="accent1"/>
                </a:solidFill>
                <a:latin typeface="Baskerville Old Face" panose="02020602080505020303" pitchFamily="18" charset="0"/>
              </a:rPr>
            </a:br>
            <a:r>
              <a:rPr lang="en-US" sz="3600" b="1" dirty="0">
                <a:solidFill>
                  <a:schemeClr val="accent1"/>
                </a:solidFill>
                <a:latin typeface="Baskerville Old Face" panose="02020602080505020303" pitchFamily="18" charset="0"/>
              </a:rPr>
              <a:t>$328,087</a:t>
            </a:r>
          </a:p>
        </p:txBody>
      </p:sp>
      <p:pic>
        <p:nvPicPr>
          <p:cNvPr id="4" name="Picture 3" descr="A road with trees and mountains in the background&#10;&#10;Description automatically generated">
            <a:extLst>
              <a:ext uri="{FF2B5EF4-FFF2-40B4-BE49-F238E27FC236}">
                <a16:creationId xmlns:a16="http://schemas.microsoft.com/office/drawing/2014/main" id="{1B4B376E-0768-1B1D-1AFD-8B70652E128A}"/>
              </a:ext>
            </a:extLst>
          </p:cNvPr>
          <p:cNvPicPr>
            <a:picLocks noChangeAspect="1"/>
          </p:cNvPicPr>
          <p:nvPr/>
        </p:nvPicPr>
        <p:blipFill>
          <a:blip r:embed="rId5"/>
          <a:stretch>
            <a:fillRect/>
          </a:stretch>
        </p:blipFill>
        <p:spPr>
          <a:xfrm>
            <a:off x="2533541" y="805697"/>
            <a:ext cx="4245269" cy="2387964"/>
          </a:xfrm>
          <a:prstGeom prst="rect">
            <a:avLst/>
          </a:prstGeom>
        </p:spPr>
      </p:pic>
    </p:spTree>
    <p:extLst>
      <p:ext uri="{BB962C8B-B14F-4D97-AF65-F5344CB8AC3E}">
        <p14:creationId xmlns:p14="http://schemas.microsoft.com/office/powerpoint/2010/main" val="41643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EEA5A-AC3F-4043-737B-CF10FC7F17D7}"/>
              </a:ext>
            </a:extLst>
          </p:cNvPr>
          <p:cNvPicPr>
            <a:picLocks noChangeAspect="1"/>
          </p:cNvPicPr>
          <p:nvPr/>
        </p:nvPicPr>
        <p:blipFill>
          <a:blip r:embed="rId3"/>
          <a:stretch>
            <a:fillRect/>
          </a:stretch>
        </p:blipFill>
        <p:spPr>
          <a:xfrm>
            <a:off x="3314480" y="0"/>
            <a:ext cx="5563040" cy="6858000"/>
          </a:xfrm>
          <a:prstGeom prst="rect">
            <a:avLst/>
          </a:prstGeom>
        </p:spPr>
      </p:pic>
    </p:spTree>
    <p:extLst>
      <p:ext uri="{BB962C8B-B14F-4D97-AF65-F5344CB8AC3E}">
        <p14:creationId xmlns:p14="http://schemas.microsoft.com/office/powerpoint/2010/main" val="2706292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C718-C41E-4F92-AFD6-AAA2E09C8F27}"/>
              </a:ext>
            </a:extLst>
          </p:cNvPr>
          <p:cNvSpPr>
            <a:spLocks noGrp="1"/>
          </p:cNvSpPr>
          <p:nvPr>
            <p:ph type="title"/>
          </p:nvPr>
        </p:nvSpPr>
        <p:spPr>
          <a:xfrm>
            <a:off x="1582994" y="693177"/>
            <a:ext cx="3234812" cy="4498255"/>
          </a:xfrm>
        </p:spPr>
        <p:txBody>
          <a:bodyPr anchor="ctr">
            <a:normAutofit/>
          </a:bodyPr>
          <a:lstStyle/>
          <a:p>
            <a:pPr algn="r"/>
            <a:r>
              <a:rPr lang="en-US" sz="4000" dirty="0">
                <a:solidFill>
                  <a:schemeClr val="tx1"/>
                </a:solidFill>
                <a:latin typeface="Baskerville Old Face" panose="02020602080505020303" pitchFamily="18" charset="0"/>
              </a:rPr>
              <a:t>Future Trends and Outlook</a:t>
            </a:r>
          </a:p>
        </p:txBody>
      </p:sp>
      <p:sp>
        <p:nvSpPr>
          <p:cNvPr id="3" name="Content Placeholder 2">
            <a:extLst>
              <a:ext uri="{FF2B5EF4-FFF2-40B4-BE49-F238E27FC236}">
                <a16:creationId xmlns:a16="http://schemas.microsoft.com/office/drawing/2014/main" id="{200A044F-CBB7-4CA0-9AEB-5C9C6B70A097}"/>
              </a:ext>
            </a:extLst>
          </p:cNvPr>
          <p:cNvSpPr>
            <a:spLocks noGrp="1"/>
          </p:cNvSpPr>
          <p:nvPr>
            <p:ph idx="1"/>
          </p:nvPr>
        </p:nvSpPr>
        <p:spPr>
          <a:xfrm>
            <a:off x="5041399" y="1085549"/>
            <a:ext cx="6157543" cy="5079277"/>
          </a:xfrm>
        </p:spPr>
        <p:txBody>
          <a:bodyPr anchor="ctr">
            <a:normAutofit/>
          </a:bodyPr>
          <a:lstStyle/>
          <a:p>
            <a:pPr>
              <a:lnSpc>
                <a:spcPct val="90000"/>
              </a:lnSpc>
            </a:pPr>
            <a:r>
              <a:rPr lang="en-US" dirty="0">
                <a:solidFill>
                  <a:schemeClr val="tx1"/>
                </a:solidFill>
                <a:latin typeface="Baskerville Old Face" panose="02020602080505020303" pitchFamily="18" charset="0"/>
              </a:rPr>
              <a:t>This will be the 19th year in a row that taxes will not be raised (while reducing them in 2019).</a:t>
            </a:r>
          </a:p>
          <a:p>
            <a:pPr>
              <a:lnSpc>
                <a:spcPct val="90000"/>
              </a:lnSpc>
            </a:pPr>
            <a:r>
              <a:rPr lang="en-US" dirty="0" err="1">
                <a:solidFill>
                  <a:schemeClr val="tx1"/>
                </a:solidFill>
                <a:latin typeface="Baskerville Old Face" panose="02020602080505020303" pitchFamily="18" charset="0"/>
              </a:rPr>
              <a:t>GFOA</a:t>
            </a:r>
            <a:r>
              <a:rPr lang="en-US" dirty="0">
                <a:solidFill>
                  <a:schemeClr val="tx1"/>
                </a:solidFill>
                <a:latin typeface="Baskerville Old Face" panose="02020602080505020303" pitchFamily="18" charset="0"/>
              </a:rPr>
              <a:t> (Government Finance Officers Association) recommends that general-purpose governments maintain an unrestricted budgetary fund balance in their general fund of no less than two months’ worth of revenue and expenditures (16.6%).By the end of 2025, our General Fund will have approximately 18% in reserves.</a:t>
            </a:r>
          </a:p>
          <a:p>
            <a:pPr>
              <a:lnSpc>
                <a:spcPct val="90000"/>
              </a:lnSpc>
            </a:pPr>
            <a:r>
              <a:rPr lang="en-US" dirty="0">
                <a:solidFill>
                  <a:schemeClr val="tx1"/>
                </a:solidFill>
                <a:latin typeface="Baskerville Old Face" panose="02020602080505020303" pitchFamily="18" charset="0"/>
              </a:rPr>
              <a:t>The Township will see some important revenue sources begin to level off in 2025 as current development is completed, but decisions on new development could shift this outlook.</a:t>
            </a:r>
          </a:p>
          <a:p>
            <a:pPr>
              <a:lnSpc>
                <a:spcPct val="90000"/>
              </a:lnSpc>
            </a:pPr>
            <a:r>
              <a:rPr lang="en-US" dirty="0">
                <a:solidFill>
                  <a:schemeClr val="tx1"/>
                </a:solidFill>
                <a:latin typeface="Baskerville Old Face" panose="02020602080505020303" pitchFamily="18" charset="0"/>
              </a:rPr>
              <a:t>The Township maintains a good position to plan future budgets strategically and adjust appropriations to match available resources.</a:t>
            </a:r>
            <a:endParaRPr lang="en-US" dirty="0">
              <a:solidFill>
                <a:schemeClr val="tx1"/>
              </a:solidFill>
            </a:endParaRPr>
          </a:p>
        </p:txBody>
      </p:sp>
    </p:spTree>
    <p:extLst>
      <p:ext uri="{BB962C8B-B14F-4D97-AF65-F5344CB8AC3E}">
        <p14:creationId xmlns:p14="http://schemas.microsoft.com/office/powerpoint/2010/main" val="1057738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p:txBody>
          <a:bodyPr>
            <a:normAutofit/>
          </a:bodyPr>
          <a:lstStyle/>
          <a:p>
            <a:r>
              <a:rPr lang="en-US" dirty="0">
                <a:latin typeface="Baskerville Old Face" panose="02020602080505020303" pitchFamily="18" charset="0"/>
              </a:rPr>
              <a:t>What’s in the budget?</a:t>
            </a:r>
          </a:p>
        </p:txBody>
      </p:sp>
      <p:sp>
        <p:nvSpPr>
          <p:cNvPr id="3" name="Content Placeholder 2">
            <a:extLst>
              <a:ext uri="{FF2B5EF4-FFF2-40B4-BE49-F238E27FC236}">
                <a16:creationId xmlns:a16="http://schemas.microsoft.com/office/drawing/2014/main" id="{AD6C5D6D-C865-4309-A330-AF361300D80E}"/>
              </a:ext>
            </a:extLst>
          </p:cNvPr>
          <p:cNvSpPr>
            <a:spLocks noGrp="1"/>
          </p:cNvSpPr>
          <p:nvPr>
            <p:ph idx="1"/>
          </p:nvPr>
        </p:nvSpPr>
        <p:spPr>
          <a:xfrm>
            <a:off x="5417574" y="2212258"/>
            <a:ext cx="6449418" cy="3807542"/>
          </a:xfrm>
        </p:spPr>
        <p:txBody>
          <a:bodyPr anchor="ctr">
            <a:normAutofit/>
          </a:bodyPr>
          <a:lstStyle/>
          <a:p>
            <a:r>
              <a:rPr lang="en-US" dirty="0">
                <a:latin typeface="Baskerville Old Face" panose="02020602080505020303" pitchFamily="18" charset="0"/>
              </a:rPr>
              <a:t>Letter of Transmittal (Budget Message)</a:t>
            </a:r>
          </a:p>
          <a:p>
            <a:r>
              <a:rPr lang="en-US" dirty="0">
                <a:latin typeface="Baskerville Old Face" panose="02020602080505020303" pitchFamily="18" charset="0"/>
              </a:rPr>
              <a:t>Fund Budgets</a:t>
            </a:r>
          </a:p>
          <a:p>
            <a:r>
              <a:rPr lang="en-US" dirty="0">
                <a:latin typeface="Baskerville Old Face" panose="02020602080505020303" pitchFamily="18" charset="0"/>
              </a:rPr>
              <a:t>Supporting Data (Budget Schedules)</a:t>
            </a: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These documents are located on our website at </a:t>
            </a:r>
          </a:p>
          <a:p>
            <a:pPr marL="0" indent="0">
              <a:buNone/>
            </a:pPr>
            <a:r>
              <a:rPr lang="en-US" dirty="0">
                <a:latin typeface="Baskerville Old Face" panose="02020602080505020303" pitchFamily="18" charset="0"/>
              </a:rPr>
              <a:t>www.newhanover-pa.org.</a:t>
            </a:r>
          </a:p>
        </p:txBody>
      </p:sp>
      <p:pic>
        <p:nvPicPr>
          <p:cNvPr id="7" name="Graphic 6" descr="Money">
            <a:extLst>
              <a:ext uri="{FF2B5EF4-FFF2-40B4-BE49-F238E27FC236}">
                <a16:creationId xmlns:a16="http://schemas.microsoft.com/office/drawing/2014/main" id="{EB5652BC-DD17-D138-C21A-78EA9F332D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0397"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300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p:txBody>
          <a:bodyPr>
            <a:normAutofit/>
          </a:bodyPr>
          <a:lstStyle/>
          <a:p>
            <a:r>
              <a:rPr lang="en-US" sz="4000" dirty="0">
                <a:solidFill>
                  <a:schemeClr val="tx1"/>
                </a:solidFill>
                <a:latin typeface="Baskerville Old Face" panose="02020602080505020303" pitchFamily="18" charset="0"/>
              </a:rPr>
              <a:t>Budget Highlights</a:t>
            </a:r>
          </a:p>
        </p:txBody>
      </p:sp>
      <p:graphicFrame>
        <p:nvGraphicFramePr>
          <p:cNvPr id="5" name="Content Placeholder 2">
            <a:extLst>
              <a:ext uri="{FF2B5EF4-FFF2-40B4-BE49-F238E27FC236}">
                <a16:creationId xmlns:a16="http://schemas.microsoft.com/office/drawing/2014/main" id="{3ECEA913-0A11-4E5A-B54D-00EDA917521C}"/>
              </a:ext>
            </a:extLst>
          </p:cNvPr>
          <p:cNvGraphicFramePr>
            <a:graphicFrameLocks noGrp="1"/>
          </p:cNvGraphicFramePr>
          <p:nvPr>
            <p:ph idx="1"/>
            <p:extLst>
              <p:ext uri="{D42A27DB-BD31-4B8C-83A1-F6EECF244321}">
                <p14:modId xmlns:p14="http://schemas.microsoft.com/office/powerpoint/2010/main" val="251606002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26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5E297-5AE0-43D6-AB72-426731188116}"/>
              </a:ext>
            </a:extLst>
          </p:cNvPr>
          <p:cNvSpPr/>
          <p:nvPr/>
        </p:nvSpPr>
        <p:spPr>
          <a:xfrm>
            <a:off x="8382055" y="1241266"/>
            <a:ext cx="3161016" cy="315375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i="0" kern="1200" dirty="0">
                <a:ln w="3175" cmpd="sng">
                  <a:noFill/>
                </a:ln>
                <a:solidFill>
                  <a:schemeClr val="accent1"/>
                </a:solidFill>
                <a:latin typeface="Baskerville Old Face" panose="02020602080505020303" pitchFamily="18" charset="0"/>
                <a:ea typeface="+mj-ea"/>
                <a:cs typeface="+mj-cs"/>
              </a:rPr>
              <a:t>The proposed budget maintains current tax rates.</a:t>
            </a:r>
          </a:p>
        </p:txBody>
      </p:sp>
      <p:graphicFrame>
        <p:nvGraphicFramePr>
          <p:cNvPr id="12" name="Table 11">
            <a:extLst>
              <a:ext uri="{FF2B5EF4-FFF2-40B4-BE49-F238E27FC236}">
                <a16:creationId xmlns:a16="http://schemas.microsoft.com/office/drawing/2014/main" id="{FEA15B51-1E58-E3BA-7A19-9941D272C108}"/>
              </a:ext>
            </a:extLst>
          </p:cNvPr>
          <p:cNvGraphicFramePr>
            <a:graphicFrameLocks noGrp="1"/>
          </p:cNvGraphicFramePr>
          <p:nvPr>
            <p:extLst>
              <p:ext uri="{D42A27DB-BD31-4B8C-83A1-F6EECF244321}">
                <p14:modId xmlns:p14="http://schemas.microsoft.com/office/powerpoint/2010/main" val="1836618479"/>
              </p:ext>
            </p:extLst>
          </p:nvPr>
        </p:nvGraphicFramePr>
        <p:xfrm>
          <a:off x="1966452" y="1022556"/>
          <a:ext cx="5584722" cy="4927256"/>
        </p:xfrm>
        <a:graphic>
          <a:graphicData uri="http://schemas.openxmlformats.org/drawingml/2006/table">
            <a:tbl>
              <a:tblPr/>
              <a:tblGrid>
                <a:gridCol w="712810">
                  <a:extLst>
                    <a:ext uri="{9D8B030D-6E8A-4147-A177-3AD203B41FA5}">
                      <a16:colId xmlns:a16="http://schemas.microsoft.com/office/drawing/2014/main" val="367838545"/>
                    </a:ext>
                  </a:extLst>
                </a:gridCol>
                <a:gridCol w="1418969">
                  <a:extLst>
                    <a:ext uri="{9D8B030D-6E8A-4147-A177-3AD203B41FA5}">
                      <a16:colId xmlns:a16="http://schemas.microsoft.com/office/drawing/2014/main" val="3614343912"/>
                    </a:ext>
                  </a:extLst>
                </a:gridCol>
                <a:gridCol w="830502">
                  <a:extLst>
                    <a:ext uri="{9D8B030D-6E8A-4147-A177-3AD203B41FA5}">
                      <a16:colId xmlns:a16="http://schemas.microsoft.com/office/drawing/2014/main" val="1151350244"/>
                    </a:ext>
                  </a:extLst>
                </a:gridCol>
                <a:gridCol w="822096">
                  <a:extLst>
                    <a:ext uri="{9D8B030D-6E8A-4147-A177-3AD203B41FA5}">
                      <a16:colId xmlns:a16="http://schemas.microsoft.com/office/drawing/2014/main" val="3518391491"/>
                    </a:ext>
                  </a:extLst>
                </a:gridCol>
                <a:gridCol w="771657">
                  <a:extLst>
                    <a:ext uri="{9D8B030D-6E8A-4147-A177-3AD203B41FA5}">
                      <a16:colId xmlns:a16="http://schemas.microsoft.com/office/drawing/2014/main" val="134964448"/>
                    </a:ext>
                  </a:extLst>
                </a:gridCol>
                <a:gridCol w="1028688">
                  <a:extLst>
                    <a:ext uri="{9D8B030D-6E8A-4147-A177-3AD203B41FA5}">
                      <a16:colId xmlns:a16="http://schemas.microsoft.com/office/drawing/2014/main" val="3500061358"/>
                    </a:ext>
                  </a:extLst>
                </a:gridCol>
              </a:tblGrid>
              <a:tr h="417117">
                <a:tc gridSpan="6">
                  <a:txBody>
                    <a:bodyPr/>
                    <a:lstStyle/>
                    <a:p>
                      <a:pPr algn="ctr" fontAlgn="b"/>
                      <a:r>
                        <a:rPr lang="en-US" sz="1100" b="1" i="0" u="none" strike="noStrike" dirty="0">
                          <a:effectLst/>
                          <a:latin typeface="Arial" panose="020B0604020202020204" pitchFamily="34" charset="0"/>
                        </a:rPr>
                        <a:t>REAL ESTATE ASSESSMENT &amp; TAX LEVY SUMMARY</a:t>
                      </a:r>
                    </a:p>
                  </a:txBody>
                  <a:tcPr marL="6169" marR="6169" marT="61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1233245"/>
                  </a:ext>
                </a:extLst>
              </a:tr>
              <a:tr h="198371">
                <a:tc gridSpan="6">
                  <a:txBody>
                    <a:bodyPr/>
                    <a:lstStyle/>
                    <a:p>
                      <a:pPr algn="ctr" fontAlgn="b"/>
                      <a:r>
                        <a:rPr lang="en-US" sz="1000" b="1" i="0" u="none" strike="noStrike" dirty="0">
                          <a:effectLst/>
                          <a:latin typeface="Arial" panose="020B0604020202020204" pitchFamily="34" charset="0"/>
                        </a:rPr>
                        <a:t>2006 to 2025</a:t>
                      </a:r>
                    </a:p>
                  </a:txBody>
                  <a:tcPr marL="6169" marR="6169" marT="61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3973712"/>
                  </a:ext>
                </a:extLst>
              </a:tr>
              <a:tr h="161468">
                <a:tc gridSpan="6">
                  <a:txBody>
                    <a:bodyPr/>
                    <a:lstStyle/>
                    <a:p>
                      <a:pPr algn="ctr" fontAlgn="b"/>
                      <a:endParaRPr lang="en-US" sz="1000" b="1" i="0" u="none" strike="noStrike" dirty="0">
                        <a:effectLst/>
                        <a:latin typeface="Arial" panose="020B0604020202020204" pitchFamily="34" charset="0"/>
                      </a:endParaRPr>
                    </a:p>
                  </a:txBody>
                  <a:tcPr marL="6169" marR="6169" marT="61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1568776"/>
                  </a:ext>
                </a:extLst>
              </a:tr>
              <a:tr h="182880">
                <a:tc>
                  <a:txBody>
                    <a:bodyPr/>
                    <a:lstStyle/>
                    <a:p>
                      <a:pPr algn="ctr" fontAlgn="b"/>
                      <a:r>
                        <a:rPr lang="en-US" sz="900" b="1" i="0" u="none" strike="noStrike">
                          <a:effectLst/>
                          <a:latin typeface="Arial" panose="020B0604020202020204" pitchFamily="34" charset="0"/>
                        </a:rPr>
                        <a:t>Year</a:t>
                      </a:r>
                    </a:p>
                  </a:txBody>
                  <a:tcPr marL="6169" marR="6169" marT="6169" marB="0" anchor="b">
                    <a:lnL>
                      <a:noFill/>
                    </a:lnL>
                    <a:lnR>
                      <a:noFill/>
                    </a:lnR>
                    <a:lnT>
                      <a:noFill/>
                    </a:lnT>
                    <a:lnB>
                      <a:noFill/>
                    </a:lnB>
                  </a:tcPr>
                </a:tc>
                <a:tc>
                  <a:txBody>
                    <a:bodyPr/>
                    <a:lstStyle/>
                    <a:p>
                      <a:pPr algn="ctr" fontAlgn="b"/>
                      <a:r>
                        <a:rPr lang="en-US" sz="900" b="1" i="0" u="sng" strike="noStrike">
                          <a:effectLst/>
                          <a:latin typeface="Arial" panose="020B0604020202020204" pitchFamily="34" charset="0"/>
                        </a:rPr>
                        <a:t>Assessment</a:t>
                      </a:r>
                    </a:p>
                  </a:txBody>
                  <a:tcPr marL="6169" marR="6169" marT="6169"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900" b="1" i="0" u="sng" strike="noStrike">
                          <a:effectLst/>
                          <a:latin typeface="Arial" panose="020B0604020202020204" pitchFamily="34" charset="0"/>
                        </a:rPr>
                        <a:t>Township</a:t>
                      </a:r>
                    </a:p>
                  </a:txBody>
                  <a:tcPr marL="6169" marR="6169" marT="6169"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a:noFill/>
                    </a:lnB>
                  </a:tcPr>
                </a:tc>
                <a:tc>
                  <a:txBody>
                    <a:bodyPr/>
                    <a:lstStyle/>
                    <a:p>
                      <a:pPr algn="ctr" fontAlgn="b"/>
                      <a:r>
                        <a:rPr lang="en-US" sz="900" b="1" i="0" u="sng" strike="noStrike">
                          <a:effectLst/>
                          <a:latin typeface="Arial" panose="020B0604020202020204" pitchFamily="34" charset="0"/>
                        </a:rPr>
                        <a:t>School</a:t>
                      </a:r>
                      <a:endParaRPr lang="en-US" sz="900" b="1" i="0" u="sng" strike="noStrike" dirty="0">
                        <a:effectLst/>
                        <a:latin typeface="Arial" panose="020B0604020202020204" pitchFamily="34" charset="0"/>
                      </a:endParaRPr>
                    </a:p>
                  </a:txBody>
                  <a:tcPr marL="6169" marR="6169" marT="6169"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900" b="1" i="0" u="sng" strike="noStrike">
                          <a:effectLst/>
                          <a:latin typeface="Arial" panose="020B0604020202020204" pitchFamily="34" charset="0"/>
                        </a:rPr>
                        <a:t>County</a:t>
                      </a:r>
                      <a:endParaRPr lang="en-US" sz="900" b="1" i="0" u="sng" strike="noStrike" dirty="0">
                        <a:effectLst/>
                        <a:latin typeface="Arial" panose="020B0604020202020204" pitchFamily="34" charset="0"/>
                      </a:endParaRPr>
                    </a:p>
                  </a:txBody>
                  <a:tcPr marL="6169" marR="6169" marT="6169" marB="0" anchor="b">
                    <a:lnL>
                      <a:noFill/>
                    </a:lnL>
                    <a:lnR>
                      <a:noFill/>
                    </a:lnR>
                    <a:lnT>
                      <a:noFill/>
                    </a:lnT>
                    <a:lnB>
                      <a:noFill/>
                    </a:lnB>
                  </a:tcPr>
                </a:tc>
                <a:tc>
                  <a:txBody>
                    <a:bodyPr/>
                    <a:lstStyle/>
                    <a:p>
                      <a:pPr algn="ctr" fontAlgn="b"/>
                      <a:r>
                        <a:rPr lang="en-US" sz="900" b="1" i="0" u="sng" strike="noStrike">
                          <a:effectLst/>
                          <a:latin typeface="Arial" panose="020B0604020202020204" pitchFamily="34" charset="0"/>
                        </a:rPr>
                        <a:t>TOTAL</a:t>
                      </a:r>
                    </a:p>
                  </a:txBody>
                  <a:tcPr marL="6169" marR="6169" marT="6169" marB="0" anchor="b">
                    <a:lnL>
                      <a:noFill/>
                    </a:lnL>
                    <a:lnR>
                      <a:noFill/>
                    </a:lnR>
                    <a:lnT>
                      <a:noFill/>
                    </a:lnT>
                    <a:lnB>
                      <a:noFill/>
                    </a:lnB>
                  </a:tcPr>
                </a:tc>
                <a:extLst>
                  <a:ext uri="{0D108BD9-81ED-4DB2-BD59-A6C34878D82A}">
                    <a16:rowId xmlns:a16="http://schemas.microsoft.com/office/drawing/2014/main" val="1485104642"/>
                  </a:ext>
                </a:extLst>
              </a:tr>
              <a:tr h="198371">
                <a:tc>
                  <a:txBody>
                    <a:bodyPr/>
                    <a:lstStyle/>
                    <a:p>
                      <a:pPr algn="ctr" fontAlgn="ctr"/>
                      <a:r>
                        <a:rPr lang="en-US" sz="1000" b="0" i="0" u="none" strike="noStrike" dirty="0">
                          <a:effectLst/>
                          <a:latin typeface="Arial" panose="020B0604020202020204" pitchFamily="34" charset="0"/>
                        </a:rPr>
                        <a:t>2006</a:t>
                      </a:r>
                    </a:p>
                  </a:txBody>
                  <a:tcPr marL="6169" marR="6169" marT="6169" marB="0" anchor="ctr">
                    <a:lnL>
                      <a:noFill/>
                    </a:lnL>
                    <a:lnR>
                      <a:noFill/>
                    </a:lnR>
                    <a:lnT>
                      <a:noFill/>
                    </a:lnT>
                    <a:lnB>
                      <a:noFill/>
                    </a:lnB>
                  </a:tcPr>
                </a:tc>
                <a:tc>
                  <a:txBody>
                    <a:bodyPr/>
                    <a:lstStyle/>
                    <a:p>
                      <a:pPr algn="ctr" fontAlgn="ctr"/>
                      <a:r>
                        <a:rPr lang="en-US" sz="1100" b="0" i="0" u="none" strike="noStrike" dirty="0">
                          <a:effectLst/>
                          <a:latin typeface="Arial" panose="020B0604020202020204" pitchFamily="34" charset="0"/>
                        </a:rPr>
                        <a:t>542,242,259</a:t>
                      </a:r>
                    </a:p>
                  </a:txBody>
                  <a:tcPr marL="9525" marR="9525" marT="9525" marB="0" anchor="ctr">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1100" b="0" i="0" u="none" strike="noStrike">
                          <a:effectLst/>
                          <a:latin typeface="Arial" panose="020B0604020202020204" pitchFamily="34" charset="0"/>
                        </a:rPr>
                        <a:t>1.680</a:t>
                      </a:r>
                    </a:p>
                  </a:txBody>
                  <a:tcPr marL="9525" marR="9525" marT="9525"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1100" b="0" i="0" u="none" strike="noStrike">
                          <a:effectLst/>
                          <a:latin typeface="Arial" panose="020B0604020202020204" pitchFamily="34" charset="0"/>
                        </a:rPr>
                        <a:t>18.630</a:t>
                      </a:r>
                    </a:p>
                  </a:txBody>
                  <a:tcPr marL="9525" marR="9525" marT="9525" marB="0" anchor="ctr">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ctr"/>
                      <a:r>
                        <a:rPr lang="en-US" sz="1100" b="0" i="0" u="none" strike="noStrike">
                          <a:effectLst/>
                          <a:latin typeface="Arial" panose="020B0604020202020204" pitchFamily="34" charset="0"/>
                        </a:rPr>
                        <a:t>2.890</a:t>
                      </a:r>
                    </a:p>
                  </a:txBody>
                  <a:tcPr marL="9525" marR="9525" marT="9525" marB="0" anchor="ctr">
                    <a:lnL>
                      <a:noFill/>
                    </a:lnL>
                    <a:lnR>
                      <a:noFill/>
                    </a:lnR>
                    <a:lnT>
                      <a:noFill/>
                    </a:lnT>
                    <a:lnB>
                      <a:noFill/>
                    </a:lnB>
                  </a:tcPr>
                </a:tc>
                <a:tc>
                  <a:txBody>
                    <a:bodyPr/>
                    <a:lstStyle/>
                    <a:p>
                      <a:pPr algn="ctr" fontAlgn="ctr"/>
                      <a:r>
                        <a:rPr lang="en-US" sz="1100" b="0" i="0" u="none" strike="noStrike">
                          <a:effectLst/>
                          <a:latin typeface="Arial" panose="020B0604020202020204" pitchFamily="34" charset="0"/>
                        </a:rPr>
                        <a:t>23.200</a:t>
                      </a:r>
                    </a:p>
                  </a:txBody>
                  <a:tcPr marL="9525" marR="9525" marT="9525" marB="0" anchor="ctr">
                    <a:lnL>
                      <a:noFill/>
                    </a:lnL>
                    <a:lnR>
                      <a:noFill/>
                    </a:lnR>
                    <a:lnT>
                      <a:noFill/>
                    </a:lnT>
                    <a:lnB>
                      <a:noFill/>
                    </a:lnB>
                  </a:tcPr>
                </a:tc>
                <a:extLst>
                  <a:ext uri="{0D108BD9-81ED-4DB2-BD59-A6C34878D82A}">
                    <a16:rowId xmlns:a16="http://schemas.microsoft.com/office/drawing/2014/main" val="609194693"/>
                  </a:ext>
                </a:extLst>
              </a:tr>
              <a:tr h="198371">
                <a:tc>
                  <a:txBody>
                    <a:bodyPr/>
                    <a:lstStyle/>
                    <a:p>
                      <a:pPr algn="ctr" fontAlgn="ctr"/>
                      <a:r>
                        <a:rPr lang="en-US" sz="1000" b="0" i="0" u="none" strike="noStrike" dirty="0">
                          <a:effectLst/>
                          <a:latin typeface="Arial" panose="020B0604020202020204" pitchFamily="34" charset="0"/>
                        </a:rPr>
                        <a:t>2007</a:t>
                      </a:r>
                    </a:p>
                  </a:txBody>
                  <a:tcPr marL="6169" marR="6169" marT="6169" marB="0" anchor="ctr">
                    <a:lnL>
                      <a:noFill/>
                    </a:lnL>
                    <a:lnR>
                      <a:noFill/>
                    </a:lnR>
                    <a:lnT>
                      <a:noFill/>
                    </a:lnT>
                    <a:lnB>
                      <a:noFill/>
                    </a:lnB>
                  </a:tcPr>
                </a:tc>
                <a:tc>
                  <a:txBody>
                    <a:bodyPr/>
                    <a:lstStyle/>
                    <a:p>
                      <a:pPr algn="ctr" fontAlgn="ctr"/>
                      <a:r>
                        <a:rPr lang="en-US" sz="1100" b="0" i="0" u="none" strike="noStrike">
                          <a:effectLst/>
                          <a:latin typeface="Arial" panose="020B0604020202020204" pitchFamily="34" charset="0"/>
                        </a:rPr>
                        <a:t>558,134,099</a:t>
                      </a:r>
                    </a:p>
                  </a:txBody>
                  <a:tcPr marL="9525" marR="9525" marT="9525" marB="0" anchor="ctr">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1100" b="0" i="0" u="none" strike="noStrike">
                          <a:effectLst/>
                          <a:latin typeface="Arial" panose="020B0604020202020204" pitchFamily="34" charset="0"/>
                        </a:rPr>
                        <a:t>1.680</a:t>
                      </a:r>
                    </a:p>
                  </a:txBody>
                  <a:tcPr marL="9525" marR="9525" marT="9525"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1100" b="0" i="0" u="none" strike="noStrike">
                          <a:effectLst/>
                          <a:latin typeface="Arial" panose="020B0604020202020204" pitchFamily="34" charset="0"/>
                        </a:rPr>
                        <a:t>19.420</a:t>
                      </a:r>
                    </a:p>
                  </a:txBody>
                  <a:tcPr marL="9525" marR="9525" marT="9525" marB="0" anchor="ctr">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ctr"/>
                      <a:r>
                        <a:rPr lang="en-US" sz="1100" b="0" i="0" u="none" strike="noStrike">
                          <a:effectLst/>
                          <a:latin typeface="Arial" panose="020B0604020202020204" pitchFamily="34" charset="0"/>
                        </a:rPr>
                        <a:t>2.840</a:t>
                      </a:r>
                    </a:p>
                  </a:txBody>
                  <a:tcPr marL="9525" marR="9525" marT="9525" marB="0" anchor="ctr">
                    <a:lnL>
                      <a:noFill/>
                    </a:lnL>
                    <a:lnR>
                      <a:noFill/>
                    </a:lnR>
                    <a:lnT>
                      <a:noFill/>
                    </a:lnT>
                    <a:lnB>
                      <a:noFill/>
                    </a:lnB>
                  </a:tcPr>
                </a:tc>
                <a:tc>
                  <a:txBody>
                    <a:bodyPr/>
                    <a:lstStyle/>
                    <a:p>
                      <a:pPr algn="ctr" fontAlgn="ctr"/>
                      <a:r>
                        <a:rPr lang="en-US" sz="1100" b="0" i="0" u="none" strike="noStrike">
                          <a:effectLst/>
                          <a:latin typeface="Arial" panose="020B0604020202020204" pitchFamily="34" charset="0"/>
                        </a:rPr>
                        <a:t>23.940</a:t>
                      </a:r>
                    </a:p>
                  </a:txBody>
                  <a:tcPr marL="9525" marR="9525" marT="9525" marB="0" anchor="ctr">
                    <a:lnL>
                      <a:noFill/>
                    </a:lnL>
                    <a:lnR>
                      <a:noFill/>
                    </a:lnR>
                    <a:lnT>
                      <a:noFill/>
                    </a:lnT>
                    <a:lnB>
                      <a:noFill/>
                    </a:lnB>
                  </a:tcPr>
                </a:tc>
                <a:extLst>
                  <a:ext uri="{0D108BD9-81ED-4DB2-BD59-A6C34878D82A}">
                    <a16:rowId xmlns:a16="http://schemas.microsoft.com/office/drawing/2014/main" val="2249617363"/>
                  </a:ext>
                </a:extLst>
              </a:tr>
              <a:tr h="198371">
                <a:tc>
                  <a:txBody>
                    <a:bodyPr/>
                    <a:lstStyle/>
                    <a:p>
                      <a:pPr algn="ctr" fontAlgn="ctr"/>
                      <a:r>
                        <a:rPr lang="en-US" sz="1000" b="0" i="0" u="none" strike="noStrike" dirty="0">
                          <a:effectLst/>
                          <a:latin typeface="Arial" panose="020B0604020202020204" pitchFamily="34" charset="0"/>
                        </a:rPr>
                        <a:t>2008</a:t>
                      </a:r>
                    </a:p>
                  </a:txBody>
                  <a:tcPr marL="6169" marR="6169" marT="6169" marB="0" anchor="ctr">
                    <a:lnL>
                      <a:noFill/>
                    </a:lnL>
                    <a:lnR>
                      <a:noFill/>
                    </a:lnR>
                    <a:lnT>
                      <a:noFill/>
                    </a:lnT>
                    <a:lnB>
                      <a:noFill/>
                    </a:lnB>
                  </a:tcPr>
                </a:tc>
                <a:tc>
                  <a:txBody>
                    <a:bodyPr/>
                    <a:lstStyle/>
                    <a:p>
                      <a:pPr algn="ctr" fontAlgn="ctr"/>
                      <a:r>
                        <a:rPr lang="en-US" sz="1100" b="0" i="0" u="none" strike="noStrike">
                          <a:effectLst/>
                          <a:latin typeface="Arial" panose="020B0604020202020204" pitchFamily="34" charset="0"/>
                        </a:rPr>
                        <a:t>573,092,899</a:t>
                      </a:r>
                    </a:p>
                  </a:txBody>
                  <a:tcPr marL="9525" marR="9525" marT="9525" marB="0" anchor="ctr">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1100" b="0" i="0" u="none" strike="noStrike">
                          <a:effectLst/>
                          <a:latin typeface="Arial" panose="020B0604020202020204" pitchFamily="34" charset="0"/>
                        </a:rPr>
                        <a:t>1.680</a:t>
                      </a:r>
                    </a:p>
                  </a:txBody>
                  <a:tcPr marL="9525" marR="9525" marT="9525"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1100" b="0" i="0" u="none" strike="noStrike">
                          <a:effectLst/>
                          <a:latin typeface="Arial" panose="020B0604020202020204" pitchFamily="34" charset="0"/>
                        </a:rPr>
                        <a:t>20.030</a:t>
                      </a:r>
                    </a:p>
                  </a:txBody>
                  <a:tcPr marL="9525" marR="9525" marT="9525" marB="0" anchor="ctr">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ctr"/>
                      <a:r>
                        <a:rPr lang="en-US" sz="1100" b="0" i="0" u="none" strike="noStrike">
                          <a:effectLst/>
                          <a:latin typeface="Arial" panose="020B0604020202020204" pitchFamily="34" charset="0"/>
                        </a:rPr>
                        <a:t>2.695</a:t>
                      </a:r>
                    </a:p>
                  </a:txBody>
                  <a:tcPr marL="9525" marR="9525" marT="9525" marB="0" anchor="ctr">
                    <a:lnL>
                      <a:noFill/>
                    </a:lnL>
                    <a:lnR>
                      <a:noFill/>
                    </a:lnR>
                    <a:lnT>
                      <a:noFill/>
                    </a:lnT>
                    <a:lnB>
                      <a:noFill/>
                    </a:lnB>
                  </a:tcPr>
                </a:tc>
                <a:tc>
                  <a:txBody>
                    <a:bodyPr/>
                    <a:lstStyle/>
                    <a:p>
                      <a:pPr algn="ctr" fontAlgn="ctr"/>
                      <a:r>
                        <a:rPr lang="en-US" sz="1100" b="0" i="0" u="none" strike="noStrike">
                          <a:effectLst/>
                          <a:latin typeface="Arial" panose="020B0604020202020204" pitchFamily="34" charset="0"/>
                        </a:rPr>
                        <a:t>24.405</a:t>
                      </a:r>
                    </a:p>
                  </a:txBody>
                  <a:tcPr marL="9525" marR="9525" marT="9525" marB="0" anchor="ctr">
                    <a:lnL>
                      <a:noFill/>
                    </a:lnL>
                    <a:lnR>
                      <a:noFill/>
                    </a:lnR>
                    <a:lnT>
                      <a:noFill/>
                    </a:lnT>
                    <a:lnB>
                      <a:noFill/>
                    </a:lnB>
                  </a:tcPr>
                </a:tc>
                <a:extLst>
                  <a:ext uri="{0D108BD9-81ED-4DB2-BD59-A6C34878D82A}">
                    <a16:rowId xmlns:a16="http://schemas.microsoft.com/office/drawing/2014/main" val="3464455373"/>
                  </a:ext>
                </a:extLst>
              </a:tr>
              <a:tr h="198371">
                <a:tc>
                  <a:txBody>
                    <a:bodyPr/>
                    <a:lstStyle/>
                    <a:p>
                      <a:pPr algn="ctr" fontAlgn="ctr"/>
                      <a:r>
                        <a:rPr lang="en-US" sz="1000" b="0" i="0" u="none" strike="noStrike" dirty="0">
                          <a:effectLst/>
                          <a:latin typeface="Arial" panose="020B0604020202020204" pitchFamily="34" charset="0"/>
                        </a:rPr>
                        <a:t>2009</a:t>
                      </a:r>
                    </a:p>
                  </a:txBody>
                  <a:tcPr marL="6169" marR="6169" marT="6169" marB="0" anchor="ctr">
                    <a:lnL>
                      <a:noFill/>
                    </a:lnL>
                    <a:lnR>
                      <a:noFill/>
                    </a:lnR>
                    <a:lnT>
                      <a:noFill/>
                    </a:lnT>
                    <a:lnB>
                      <a:noFill/>
                    </a:lnB>
                  </a:tcPr>
                </a:tc>
                <a:tc>
                  <a:txBody>
                    <a:bodyPr/>
                    <a:lstStyle/>
                    <a:p>
                      <a:pPr algn="ctr" fontAlgn="b"/>
                      <a:r>
                        <a:rPr lang="en-US" sz="1100" b="0" i="0" u="none" strike="noStrike">
                          <a:effectLst/>
                          <a:latin typeface="Arial" panose="020B0604020202020204" pitchFamily="34" charset="0"/>
                        </a:rPr>
                        <a:t>594,350,849</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1.680</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19.660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2.695</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24.035</a:t>
                      </a:r>
                    </a:p>
                  </a:txBody>
                  <a:tcPr marL="9525" marR="9525" marT="9525" marB="0" anchor="b">
                    <a:lnL>
                      <a:noFill/>
                    </a:lnL>
                    <a:lnR>
                      <a:noFill/>
                    </a:lnR>
                    <a:lnT>
                      <a:noFill/>
                    </a:lnT>
                    <a:lnB>
                      <a:noFill/>
                    </a:lnB>
                  </a:tcPr>
                </a:tc>
                <a:extLst>
                  <a:ext uri="{0D108BD9-81ED-4DB2-BD59-A6C34878D82A}">
                    <a16:rowId xmlns:a16="http://schemas.microsoft.com/office/drawing/2014/main" val="2294587441"/>
                  </a:ext>
                </a:extLst>
              </a:tr>
              <a:tr h="198371">
                <a:tc>
                  <a:txBody>
                    <a:bodyPr/>
                    <a:lstStyle/>
                    <a:p>
                      <a:pPr algn="ctr" fontAlgn="b"/>
                      <a:r>
                        <a:rPr lang="en-US" sz="1000" b="0" i="0" u="none" strike="noStrike" dirty="0">
                          <a:effectLst/>
                          <a:latin typeface="Arial" panose="020B0604020202020204" pitchFamily="34" charset="0"/>
                        </a:rPr>
                        <a:t>2010</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609,002,899</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1.680</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20.360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2.695</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24.735</a:t>
                      </a:r>
                    </a:p>
                  </a:txBody>
                  <a:tcPr marL="9525" marR="9525" marT="9525" marB="0" anchor="b">
                    <a:lnL>
                      <a:noFill/>
                    </a:lnL>
                    <a:lnR>
                      <a:noFill/>
                    </a:lnR>
                    <a:lnT>
                      <a:noFill/>
                    </a:lnT>
                    <a:lnB>
                      <a:noFill/>
                    </a:lnB>
                  </a:tcPr>
                </a:tc>
                <a:extLst>
                  <a:ext uri="{0D108BD9-81ED-4DB2-BD59-A6C34878D82A}">
                    <a16:rowId xmlns:a16="http://schemas.microsoft.com/office/drawing/2014/main" val="2926614542"/>
                  </a:ext>
                </a:extLst>
              </a:tr>
              <a:tr h="198371">
                <a:tc>
                  <a:txBody>
                    <a:bodyPr/>
                    <a:lstStyle/>
                    <a:p>
                      <a:pPr algn="ctr" fontAlgn="b"/>
                      <a:r>
                        <a:rPr lang="en-US" sz="1000" b="0" i="0" u="none" strike="noStrike" dirty="0">
                          <a:effectLst/>
                          <a:latin typeface="Arial" panose="020B0604020202020204" pitchFamily="34" charset="0"/>
                        </a:rPr>
                        <a:t>2011</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627,427,459</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1.680</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21.500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2.695</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25.875</a:t>
                      </a:r>
                    </a:p>
                  </a:txBody>
                  <a:tcPr marL="9525" marR="9525" marT="9525" marB="0" anchor="b">
                    <a:lnL>
                      <a:noFill/>
                    </a:lnL>
                    <a:lnR>
                      <a:noFill/>
                    </a:lnR>
                    <a:lnT>
                      <a:noFill/>
                    </a:lnT>
                    <a:lnB>
                      <a:noFill/>
                    </a:lnB>
                  </a:tcPr>
                </a:tc>
                <a:extLst>
                  <a:ext uri="{0D108BD9-81ED-4DB2-BD59-A6C34878D82A}">
                    <a16:rowId xmlns:a16="http://schemas.microsoft.com/office/drawing/2014/main" val="688502913"/>
                  </a:ext>
                </a:extLst>
              </a:tr>
              <a:tr h="198371">
                <a:tc>
                  <a:txBody>
                    <a:bodyPr/>
                    <a:lstStyle/>
                    <a:p>
                      <a:pPr algn="ctr" fontAlgn="b"/>
                      <a:r>
                        <a:rPr lang="en-US" sz="1000" b="0" i="0" u="none" strike="noStrike" dirty="0">
                          <a:effectLst/>
                          <a:latin typeface="Arial" panose="020B0604020202020204" pitchFamily="34" charset="0"/>
                        </a:rPr>
                        <a:t>2012</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641,466,680</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1.680</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22.490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3.152</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27.322</a:t>
                      </a:r>
                    </a:p>
                  </a:txBody>
                  <a:tcPr marL="9525" marR="9525" marT="9525" marB="0" anchor="b">
                    <a:lnL>
                      <a:noFill/>
                    </a:lnL>
                    <a:lnR>
                      <a:noFill/>
                    </a:lnR>
                    <a:lnT>
                      <a:noFill/>
                    </a:lnT>
                    <a:lnB>
                      <a:noFill/>
                    </a:lnB>
                  </a:tcPr>
                </a:tc>
                <a:extLst>
                  <a:ext uri="{0D108BD9-81ED-4DB2-BD59-A6C34878D82A}">
                    <a16:rowId xmlns:a16="http://schemas.microsoft.com/office/drawing/2014/main" val="1257485053"/>
                  </a:ext>
                </a:extLst>
              </a:tr>
              <a:tr h="198371">
                <a:tc>
                  <a:txBody>
                    <a:bodyPr/>
                    <a:lstStyle/>
                    <a:p>
                      <a:pPr algn="ctr" fontAlgn="b"/>
                      <a:r>
                        <a:rPr lang="en-US" sz="1000" b="0" i="0" u="none" strike="noStrike" dirty="0">
                          <a:effectLst/>
                          <a:latin typeface="Arial" panose="020B0604020202020204" pitchFamily="34" charset="0"/>
                        </a:rPr>
                        <a:t>2013</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655,576,000</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1.680</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22.970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3.152</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27.802</a:t>
                      </a:r>
                    </a:p>
                  </a:txBody>
                  <a:tcPr marL="9525" marR="9525" marT="9525" marB="0" anchor="b">
                    <a:lnL>
                      <a:noFill/>
                    </a:lnL>
                    <a:lnR>
                      <a:noFill/>
                    </a:lnR>
                    <a:lnT>
                      <a:noFill/>
                    </a:lnT>
                    <a:lnB>
                      <a:noFill/>
                    </a:lnB>
                  </a:tcPr>
                </a:tc>
                <a:extLst>
                  <a:ext uri="{0D108BD9-81ED-4DB2-BD59-A6C34878D82A}">
                    <a16:rowId xmlns:a16="http://schemas.microsoft.com/office/drawing/2014/main" val="1725605733"/>
                  </a:ext>
                </a:extLst>
              </a:tr>
              <a:tr h="198371">
                <a:tc>
                  <a:txBody>
                    <a:bodyPr/>
                    <a:lstStyle/>
                    <a:p>
                      <a:pPr algn="ctr" fontAlgn="b"/>
                      <a:r>
                        <a:rPr lang="en-US" sz="1000" b="0" i="0" u="none" strike="noStrike" dirty="0">
                          <a:effectLst/>
                          <a:latin typeface="Arial" panose="020B0604020202020204" pitchFamily="34" charset="0"/>
                        </a:rPr>
                        <a:t>2014</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667,524,270</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1.680</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23.270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3.152</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28.102</a:t>
                      </a:r>
                    </a:p>
                  </a:txBody>
                  <a:tcPr marL="9525" marR="9525" marT="9525" marB="0" anchor="b">
                    <a:lnL>
                      <a:noFill/>
                    </a:lnL>
                    <a:lnR>
                      <a:noFill/>
                    </a:lnR>
                    <a:lnT>
                      <a:noFill/>
                    </a:lnT>
                    <a:lnB>
                      <a:noFill/>
                    </a:lnB>
                  </a:tcPr>
                </a:tc>
                <a:extLst>
                  <a:ext uri="{0D108BD9-81ED-4DB2-BD59-A6C34878D82A}">
                    <a16:rowId xmlns:a16="http://schemas.microsoft.com/office/drawing/2014/main" val="1804066790"/>
                  </a:ext>
                </a:extLst>
              </a:tr>
              <a:tr h="198371">
                <a:tc>
                  <a:txBody>
                    <a:bodyPr/>
                    <a:lstStyle/>
                    <a:p>
                      <a:pPr algn="ctr" fontAlgn="b"/>
                      <a:r>
                        <a:rPr lang="en-US" sz="1000" b="0" i="0" u="none" strike="noStrike" dirty="0">
                          <a:effectLst/>
                          <a:latin typeface="Arial" panose="020B0604020202020204" pitchFamily="34" charset="0"/>
                        </a:rPr>
                        <a:t>2015</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683,039,820</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1.680</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23.860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3.152</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28.692</a:t>
                      </a:r>
                    </a:p>
                  </a:txBody>
                  <a:tcPr marL="9525" marR="9525" marT="9525" marB="0" anchor="b">
                    <a:lnL>
                      <a:noFill/>
                    </a:lnL>
                    <a:lnR>
                      <a:noFill/>
                    </a:lnR>
                    <a:lnT>
                      <a:noFill/>
                    </a:lnT>
                    <a:lnB>
                      <a:noFill/>
                    </a:lnB>
                  </a:tcPr>
                </a:tc>
                <a:extLst>
                  <a:ext uri="{0D108BD9-81ED-4DB2-BD59-A6C34878D82A}">
                    <a16:rowId xmlns:a16="http://schemas.microsoft.com/office/drawing/2014/main" val="4023286315"/>
                  </a:ext>
                </a:extLst>
              </a:tr>
              <a:tr h="198371">
                <a:tc>
                  <a:txBody>
                    <a:bodyPr/>
                    <a:lstStyle/>
                    <a:p>
                      <a:pPr algn="ctr" fontAlgn="b"/>
                      <a:r>
                        <a:rPr lang="en-US" sz="1000" b="0" i="0" u="none" strike="noStrike" dirty="0">
                          <a:effectLst/>
                          <a:latin typeface="Arial" panose="020B0604020202020204" pitchFamily="34" charset="0"/>
                        </a:rPr>
                        <a:t>2016</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700,772,300</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1.680</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23.860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3.459</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28.999</a:t>
                      </a:r>
                    </a:p>
                  </a:txBody>
                  <a:tcPr marL="9525" marR="9525" marT="9525" marB="0" anchor="b">
                    <a:lnL>
                      <a:noFill/>
                    </a:lnL>
                    <a:lnR>
                      <a:noFill/>
                    </a:lnR>
                    <a:lnT>
                      <a:noFill/>
                    </a:lnT>
                    <a:lnB>
                      <a:noFill/>
                    </a:lnB>
                  </a:tcPr>
                </a:tc>
                <a:extLst>
                  <a:ext uri="{0D108BD9-81ED-4DB2-BD59-A6C34878D82A}">
                    <a16:rowId xmlns:a16="http://schemas.microsoft.com/office/drawing/2014/main" val="451744975"/>
                  </a:ext>
                </a:extLst>
              </a:tr>
              <a:tr h="198371">
                <a:tc>
                  <a:txBody>
                    <a:bodyPr/>
                    <a:lstStyle/>
                    <a:p>
                      <a:pPr algn="ctr" fontAlgn="b"/>
                      <a:r>
                        <a:rPr lang="en-US" sz="1000" b="0" i="0" u="none" strike="noStrike" dirty="0">
                          <a:effectLst/>
                          <a:latin typeface="Arial" panose="020B0604020202020204" pitchFamily="34" charset="0"/>
                        </a:rPr>
                        <a:t>2017</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712,603,640</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1.680</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24.270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3.849</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29.799</a:t>
                      </a:r>
                    </a:p>
                  </a:txBody>
                  <a:tcPr marL="9525" marR="9525" marT="9525" marB="0" anchor="b">
                    <a:lnL>
                      <a:noFill/>
                    </a:lnL>
                    <a:lnR>
                      <a:noFill/>
                    </a:lnR>
                    <a:lnT>
                      <a:noFill/>
                    </a:lnT>
                    <a:lnB>
                      <a:noFill/>
                    </a:lnB>
                  </a:tcPr>
                </a:tc>
                <a:extLst>
                  <a:ext uri="{0D108BD9-81ED-4DB2-BD59-A6C34878D82A}">
                    <a16:rowId xmlns:a16="http://schemas.microsoft.com/office/drawing/2014/main" val="544940507"/>
                  </a:ext>
                </a:extLst>
              </a:tr>
              <a:tr h="198371">
                <a:tc>
                  <a:txBody>
                    <a:bodyPr/>
                    <a:lstStyle/>
                    <a:p>
                      <a:pPr algn="ctr" fontAlgn="b"/>
                      <a:r>
                        <a:rPr lang="en-US" sz="1000" b="0" i="0" u="none" strike="noStrike" dirty="0">
                          <a:effectLst/>
                          <a:latin typeface="Arial" panose="020B0604020202020204" pitchFamily="34" charset="0"/>
                        </a:rPr>
                        <a:t>2018</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720,809,860</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1.680</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25.020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3.849</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30.549</a:t>
                      </a:r>
                    </a:p>
                  </a:txBody>
                  <a:tcPr marL="9525" marR="9525" marT="9525" marB="0" anchor="b">
                    <a:lnL>
                      <a:noFill/>
                    </a:lnL>
                    <a:lnR>
                      <a:noFill/>
                    </a:lnR>
                    <a:lnT>
                      <a:noFill/>
                    </a:lnT>
                    <a:lnB>
                      <a:noFill/>
                    </a:lnB>
                  </a:tcPr>
                </a:tc>
                <a:extLst>
                  <a:ext uri="{0D108BD9-81ED-4DB2-BD59-A6C34878D82A}">
                    <a16:rowId xmlns:a16="http://schemas.microsoft.com/office/drawing/2014/main" val="2009778209"/>
                  </a:ext>
                </a:extLst>
              </a:tr>
              <a:tr h="198371">
                <a:tc>
                  <a:txBody>
                    <a:bodyPr/>
                    <a:lstStyle/>
                    <a:p>
                      <a:pPr algn="ctr" fontAlgn="b"/>
                      <a:r>
                        <a:rPr lang="en-US" sz="1000" b="0" i="0" u="none" strike="noStrike" dirty="0">
                          <a:effectLst/>
                          <a:latin typeface="Arial" panose="020B0604020202020204" pitchFamily="34" charset="0"/>
                        </a:rPr>
                        <a:t>2019</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735,355,240</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1.587</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26.370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3.849</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31.806</a:t>
                      </a:r>
                    </a:p>
                  </a:txBody>
                  <a:tcPr marL="9525" marR="9525" marT="9525" marB="0" anchor="b">
                    <a:lnL>
                      <a:noFill/>
                    </a:lnL>
                    <a:lnR>
                      <a:noFill/>
                    </a:lnR>
                    <a:lnT>
                      <a:noFill/>
                    </a:lnT>
                    <a:lnB>
                      <a:noFill/>
                    </a:lnB>
                  </a:tcPr>
                </a:tc>
                <a:extLst>
                  <a:ext uri="{0D108BD9-81ED-4DB2-BD59-A6C34878D82A}">
                    <a16:rowId xmlns:a16="http://schemas.microsoft.com/office/drawing/2014/main" val="1197272658"/>
                  </a:ext>
                </a:extLst>
              </a:tr>
              <a:tr h="198371">
                <a:tc>
                  <a:txBody>
                    <a:bodyPr/>
                    <a:lstStyle/>
                    <a:p>
                      <a:pPr algn="ctr" fontAlgn="b"/>
                      <a:r>
                        <a:rPr lang="en-US" sz="1000" b="0" i="0" u="none" strike="noStrike" dirty="0">
                          <a:effectLst/>
                          <a:latin typeface="Arial" panose="020B0604020202020204" pitchFamily="34" charset="0"/>
                        </a:rPr>
                        <a:t>2020</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748,512,420</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1.587</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27.330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3.849</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32.766</a:t>
                      </a:r>
                    </a:p>
                  </a:txBody>
                  <a:tcPr marL="9525" marR="9525" marT="9525" marB="0" anchor="b">
                    <a:lnL>
                      <a:noFill/>
                    </a:lnL>
                    <a:lnR>
                      <a:noFill/>
                    </a:lnR>
                    <a:lnT>
                      <a:noFill/>
                    </a:lnT>
                    <a:lnB>
                      <a:noFill/>
                    </a:lnB>
                  </a:tcPr>
                </a:tc>
                <a:extLst>
                  <a:ext uri="{0D108BD9-81ED-4DB2-BD59-A6C34878D82A}">
                    <a16:rowId xmlns:a16="http://schemas.microsoft.com/office/drawing/2014/main" val="322814772"/>
                  </a:ext>
                </a:extLst>
              </a:tr>
              <a:tr h="198371">
                <a:tc>
                  <a:txBody>
                    <a:bodyPr/>
                    <a:lstStyle/>
                    <a:p>
                      <a:pPr algn="ctr" fontAlgn="b"/>
                      <a:r>
                        <a:rPr lang="en-US" sz="1000" b="0" i="0" u="none" strike="noStrike" dirty="0">
                          <a:effectLst/>
                          <a:latin typeface="Arial" panose="020B0604020202020204" pitchFamily="34" charset="0"/>
                        </a:rPr>
                        <a:t>2021</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766,142,700</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1.587</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28.200</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4.022</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33.809</a:t>
                      </a:r>
                    </a:p>
                  </a:txBody>
                  <a:tcPr marL="9525" marR="9525" marT="9525" marB="0" anchor="b">
                    <a:lnL>
                      <a:noFill/>
                    </a:lnL>
                    <a:lnR>
                      <a:noFill/>
                    </a:lnR>
                    <a:lnT>
                      <a:noFill/>
                    </a:lnT>
                    <a:lnB>
                      <a:noFill/>
                    </a:lnB>
                  </a:tcPr>
                </a:tc>
                <a:extLst>
                  <a:ext uri="{0D108BD9-81ED-4DB2-BD59-A6C34878D82A}">
                    <a16:rowId xmlns:a16="http://schemas.microsoft.com/office/drawing/2014/main" val="479924856"/>
                  </a:ext>
                </a:extLst>
              </a:tr>
              <a:tr h="198371">
                <a:tc>
                  <a:txBody>
                    <a:bodyPr/>
                    <a:lstStyle/>
                    <a:p>
                      <a:pPr algn="ctr" fontAlgn="b"/>
                      <a:r>
                        <a:rPr lang="en-US" sz="1000" b="0" i="0" u="none" strike="noStrike" dirty="0">
                          <a:effectLst/>
                          <a:latin typeface="Arial" panose="020B0604020202020204" pitchFamily="34" charset="0"/>
                        </a:rPr>
                        <a:t>2022</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786,921,832</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1.587</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29.046</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4.022</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34.655</a:t>
                      </a:r>
                    </a:p>
                  </a:txBody>
                  <a:tcPr marL="9525" marR="9525" marT="9525" marB="0" anchor="b">
                    <a:lnL>
                      <a:noFill/>
                    </a:lnL>
                    <a:lnR>
                      <a:noFill/>
                    </a:lnR>
                    <a:lnT>
                      <a:noFill/>
                    </a:lnT>
                    <a:lnB>
                      <a:noFill/>
                    </a:lnB>
                  </a:tcPr>
                </a:tc>
                <a:extLst>
                  <a:ext uri="{0D108BD9-81ED-4DB2-BD59-A6C34878D82A}">
                    <a16:rowId xmlns:a16="http://schemas.microsoft.com/office/drawing/2014/main" val="3430110988"/>
                  </a:ext>
                </a:extLst>
              </a:tr>
              <a:tr h="198371">
                <a:tc>
                  <a:txBody>
                    <a:bodyPr/>
                    <a:lstStyle/>
                    <a:p>
                      <a:pPr algn="ctr" fontAlgn="b"/>
                      <a:r>
                        <a:rPr lang="en-US" sz="1000" b="0" i="0" u="none" strike="noStrike" dirty="0">
                          <a:effectLst/>
                          <a:latin typeface="Arial" panose="020B0604020202020204" pitchFamily="34" charset="0"/>
                        </a:rPr>
                        <a:t>2023</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791,461,442</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1.587</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30.814</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4.313</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36.714</a:t>
                      </a:r>
                    </a:p>
                  </a:txBody>
                  <a:tcPr marL="9525" marR="9525" marT="9525" marB="0" anchor="b">
                    <a:lnL>
                      <a:noFill/>
                    </a:lnL>
                    <a:lnR>
                      <a:noFill/>
                    </a:lnR>
                    <a:lnT>
                      <a:noFill/>
                    </a:lnT>
                    <a:lnB>
                      <a:noFill/>
                    </a:lnB>
                  </a:tcPr>
                </a:tc>
                <a:extLst>
                  <a:ext uri="{0D108BD9-81ED-4DB2-BD59-A6C34878D82A}">
                    <a16:rowId xmlns:a16="http://schemas.microsoft.com/office/drawing/2014/main" val="3479100571"/>
                  </a:ext>
                </a:extLst>
              </a:tr>
              <a:tr h="198371">
                <a:tc>
                  <a:txBody>
                    <a:bodyPr/>
                    <a:lstStyle/>
                    <a:p>
                      <a:pPr algn="ctr" fontAlgn="b"/>
                      <a:r>
                        <a:rPr lang="en-US" sz="1000" b="0" i="0" u="none" strike="noStrike" dirty="0">
                          <a:effectLst/>
                          <a:latin typeface="Arial" panose="020B0604020202020204" pitchFamily="34" charset="0"/>
                        </a:rPr>
                        <a:t>2024</a:t>
                      </a:r>
                    </a:p>
                  </a:txBody>
                  <a:tcPr marL="6169" marR="6169" marT="6169"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797,907,152</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1.587</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31.738</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5.178</a:t>
                      </a:r>
                    </a:p>
                  </a:txBody>
                  <a:tcPr marL="9525" marR="9525" marT="9525"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38.503</a:t>
                      </a:r>
                    </a:p>
                  </a:txBody>
                  <a:tcPr marL="9525" marR="9525" marT="9525" marB="0" anchor="b">
                    <a:lnL>
                      <a:noFill/>
                    </a:lnL>
                    <a:lnR>
                      <a:noFill/>
                    </a:lnR>
                    <a:lnT>
                      <a:noFill/>
                    </a:lnT>
                    <a:lnB>
                      <a:noFill/>
                    </a:lnB>
                  </a:tcPr>
                </a:tc>
                <a:extLst>
                  <a:ext uri="{0D108BD9-81ED-4DB2-BD59-A6C34878D82A}">
                    <a16:rowId xmlns:a16="http://schemas.microsoft.com/office/drawing/2014/main" val="2542623983"/>
                  </a:ext>
                </a:extLst>
              </a:tr>
              <a:tr h="198371">
                <a:tc>
                  <a:txBody>
                    <a:bodyPr/>
                    <a:lstStyle/>
                    <a:p>
                      <a:pPr algn="ctr" fontAlgn="b"/>
                      <a:r>
                        <a:rPr lang="en-US" sz="1000" b="0" i="0" u="none" strike="noStrike" dirty="0">
                          <a:effectLst/>
                          <a:latin typeface="Arial" panose="020B0604020202020204" pitchFamily="34" charset="0"/>
                        </a:rPr>
                        <a:t>2025</a:t>
                      </a:r>
                    </a:p>
                  </a:txBody>
                  <a:tcPr marL="6169" marR="6169" marT="6169" marB="0" anchor="b">
                    <a:lnL>
                      <a:noFill/>
                    </a:lnL>
                    <a:lnR>
                      <a:noFill/>
                    </a:lnR>
                    <a:lnT>
                      <a:noFill/>
                    </a:lnT>
                    <a:lnB>
                      <a:noFill/>
                    </a:lnB>
                    <a:solidFill>
                      <a:srgbClr val="FFFF00"/>
                    </a:solidFill>
                  </a:tcPr>
                </a:tc>
                <a:tc>
                  <a:txBody>
                    <a:bodyPr/>
                    <a:lstStyle/>
                    <a:p>
                      <a:pPr algn="ctr" fontAlgn="b"/>
                      <a:r>
                        <a:rPr lang="en-US" sz="1100" b="0" i="0" u="none" strike="noStrike">
                          <a:effectLst/>
                          <a:latin typeface="Arial" panose="020B0604020202020204" pitchFamily="34" charset="0"/>
                        </a:rPr>
                        <a:t>801,896,688</a:t>
                      </a:r>
                    </a:p>
                  </a:txBody>
                  <a:tcPr marL="9525" marR="9525" marT="9525" marB="0" anchor="b">
                    <a:lnL>
                      <a:noFill/>
                    </a:lnL>
                    <a:lnR w="12700" cap="flat" cmpd="sng" algn="ctr">
                      <a:solidFill>
                        <a:srgbClr val="3366FF"/>
                      </a:solidFill>
                      <a:prstDash val="solid"/>
                      <a:round/>
                      <a:headEnd type="none" w="med" len="med"/>
                      <a:tailEnd type="none" w="med" len="med"/>
                    </a:lnR>
                    <a:lnT>
                      <a:noFill/>
                    </a:lnT>
                    <a:lnB>
                      <a:noFill/>
                    </a:lnB>
                    <a:solidFill>
                      <a:srgbClr val="FFFF00"/>
                    </a:solidFill>
                  </a:tcPr>
                </a:tc>
                <a:tc>
                  <a:txBody>
                    <a:bodyPr/>
                    <a:lstStyle/>
                    <a:p>
                      <a:pPr algn="ctr" fontAlgn="b"/>
                      <a:r>
                        <a:rPr lang="en-US" sz="1100" b="0" i="0" u="none" strike="noStrike">
                          <a:effectLst/>
                          <a:latin typeface="Arial" panose="020B0604020202020204" pitchFamily="34" charset="0"/>
                        </a:rPr>
                        <a:t>1.587</a:t>
                      </a:r>
                    </a:p>
                  </a:txBody>
                  <a:tcPr marL="9525" marR="9525" marT="9525"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solidFill>
                      <a:srgbClr val="FFFF00"/>
                    </a:solidFill>
                  </a:tcPr>
                </a:tc>
                <a:tc>
                  <a:txBody>
                    <a:bodyPr/>
                    <a:lstStyle/>
                    <a:p>
                      <a:pPr algn="ctr" fontAlgn="b"/>
                      <a:r>
                        <a:rPr lang="en-US" sz="1100" b="0" i="0" u="none" strike="noStrike">
                          <a:effectLst/>
                          <a:latin typeface="Arial" panose="020B0604020202020204" pitchFamily="34" charset="0"/>
                        </a:rPr>
                        <a:t>31.738</a:t>
                      </a:r>
                    </a:p>
                  </a:txBody>
                  <a:tcPr marL="9525" marR="9525" marT="9525" marB="0" anchor="b">
                    <a:lnL w="12700" cap="flat" cmpd="sng" algn="ctr">
                      <a:solidFill>
                        <a:srgbClr val="3366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100" b="0" i="0" u="none" strike="noStrike">
                          <a:effectLst/>
                          <a:latin typeface="Arial" panose="020B0604020202020204" pitchFamily="34" charset="0"/>
                        </a:rPr>
                        <a:t>5.178</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dirty="0">
                          <a:effectLst/>
                          <a:latin typeface="Arial" panose="020B0604020202020204" pitchFamily="34" charset="0"/>
                        </a:rPr>
                        <a:t>38.503</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74242991"/>
                  </a:ext>
                </a:extLst>
              </a:tr>
            </a:tbl>
          </a:graphicData>
        </a:graphic>
      </p:graphicFrame>
    </p:spTree>
    <p:extLst>
      <p:ext uri="{BB962C8B-B14F-4D97-AF65-F5344CB8AC3E}">
        <p14:creationId xmlns:p14="http://schemas.microsoft.com/office/powerpoint/2010/main" val="402632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24C256E-46C2-4676-9B55-9918B10D7DF9}"/>
              </a:ext>
            </a:extLst>
          </p:cNvPr>
          <p:cNvSpPr txBox="1"/>
          <p:nvPr/>
        </p:nvSpPr>
        <p:spPr>
          <a:xfrm>
            <a:off x="757607" y="4228548"/>
            <a:ext cx="10893094" cy="191594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100" b="1" cap="none" dirty="0">
                <a:ln w="3175" cmpd="sng">
                  <a:noFill/>
                </a:ln>
                <a:solidFill>
                  <a:schemeClr val="bg2">
                    <a:lumMod val="50000"/>
                  </a:schemeClr>
                </a:solidFill>
                <a:effectLst/>
                <a:latin typeface="Baskerville Old Face" panose="02020602080505020303" pitchFamily="18" charset="0"/>
                <a:ea typeface="+mj-ea"/>
                <a:cs typeface="+mj-cs"/>
              </a:rPr>
              <a:t>LOCAL TAX MILLAGE COMPARISON</a:t>
            </a:r>
          </a:p>
        </p:txBody>
      </p:sp>
      <p:pic>
        <p:nvPicPr>
          <p:cNvPr id="3" name="Picture 2" descr="A close up of text on a white background&#10;&#10;Description automatically generated">
            <a:extLst>
              <a:ext uri="{FF2B5EF4-FFF2-40B4-BE49-F238E27FC236}">
                <a16:creationId xmlns:a16="http://schemas.microsoft.com/office/drawing/2014/main" id="{A731C0DE-BFEF-48D4-8454-63854043C389}"/>
              </a:ext>
            </a:extLst>
          </p:cNvPr>
          <p:cNvPicPr>
            <a:picLocks noChangeAspect="1"/>
          </p:cNvPicPr>
          <p:nvPr/>
        </p:nvPicPr>
        <p:blipFill>
          <a:blip r:embed="rId3"/>
          <a:stretch>
            <a:fillRect/>
          </a:stretch>
        </p:blipFill>
        <p:spPr>
          <a:xfrm>
            <a:off x="3298285" y="1722097"/>
            <a:ext cx="5182474" cy="2254376"/>
          </a:xfrm>
          <a:prstGeom prst="roundRect">
            <a:avLst>
              <a:gd name="adj" fmla="val 1858"/>
            </a:avLst>
          </a:prstGeom>
          <a:effectLst>
            <a:outerShdw blurRad="50800" dist="50800" dir="5400000" algn="tl" rotWithShape="0">
              <a:srgbClr val="000000">
                <a:alpha val="43000"/>
              </a:srgbClr>
            </a:outerShdw>
          </a:effectLst>
        </p:spPr>
      </p:pic>
      <p:sp>
        <p:nvSpPr>
          <p:cNvPr id="4" name="TextBox 3">
            <a:extLst>
              <a:ext uri="{FF2B5EF4-FFF2-40B4-BE49-F238E27FC236}">
                <a16:creationId xmlns:a16="http://schemas.microsoft.com/office/drawing/2014/main" id="{3F728B4C-AF08-CD21-CC99-A51F4774D45C}"/>
              </a:ext>
            </a:extLst>
          </p:cNvPr>
          <p:cNvSpPr txBox="1"/>
          <p:nvPr/>
        </p:nvSpPr>
        <p:spPr>
          <a:xfrm>
            <a:off x="4444181" y="275303"/>
            <a:ext cx="2654710" cy="923330"/>
          </a:xfrm>
          <a:prstGeom prst="rect">
            <a:avLst/>
          </a:prstGeom>
          <a:noFill/>
        </p:spPr>
        <p:txBody>
          <a:bodyPr wrap="square" rtlCol="0">
            <a:spAutoFit/>
          </a:bodyPr>
          <a:lstStyle/>
          <a:p>
            <a:pPr algn="ctr"/>
            <a:r>
              <a:rPr lang="en-US" b="1" dirty="0">
                <a:solidFill>
                  <a:schemeClr val="accent1"/>
                </a:solidFill>
                <a:latin typeface="Baskerville Old Face" panose="02020602080505020303" pitchFamily="18" charset="0"/>
              </a:rPr>
              <a:t>Township 5%</a:t>
            </a:r>
          </a:p>
          <a:p>
            <a:pPr algn="ctr"/>
            <a:r>
              <a:rPr lang="en-US" b="1" dirty="0">
                <a:solidFill>
                  <a:schemeClr val="accent1"/>
                </a:solidFill>
                <a:latin typeface="Baskerville Old Face" panose="02020602080505020303" pitchFamily="18" charset="0"/>
              </a:rPr>
              <a:t>County 12%</a:t>
            </a:r>
          </a:p>
          <a:p>
            <a:pPr algn="ctr"/>
            <a:r>
              <a:rPr lang="en-US" b="1" dirty="0">
                <a:solidFill>
                  <a:schemeClr val="accent1"/>
                </a:solidFill>
                <a:latin typeface="Baskerville Old Face" panose="02020602080505020303" pitchFamily="18" charset="0"/>
              </a:rPr>
              <a:t>School District 83%</a:t>
            </a:r>
          </a:p>
        </p:txBody>
      </p:sp>
    </p:spTree>
    <p:extLst>
      <p:ext uri="{BB962C8B-B14F-4D97-AF65-F5344CB8AC3E}">
        <p14:creationId xmlns:p14="http://schemas.microsoft.com/office/powerpoint/2010/main" val="183162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5E297-5AE0-43D6-AB72-426731188116}"/>
              </a:ext>
            </a:extLst>
          </p:cNvPr>
          <p:cNvSpPr/>
          <p:nvPr/>
        </p:nvSpPr>
        <p:spPr>
          <a:xfrm>
            <a:off x="8160773" y="1113062"/>
            <a:ext cx="3382297" cy="328195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1" i="0" kern="1200" cap="none" dirty="0">
                <a:ln w="3175" cmpd="sng">
                  <a:noFill/>
                </a:ln>
                <a:solidFill>
                  <a:schemeClr val="bg2">
                    <a:lumMod val="50000"/>
                  </a:schemeClr>
                </a:solidFill>
                <a:effectLst/>
                <a:latin typeface="Baskerville Old Face" panose="02020602080505020303" pitchFamily="18" charset="0"/>
                <a:ea typeface="+mj-ea"/>
                <a:cs typeface="+mj-cs"/>
              </a:rPr>
              <a:t>There are </a:t>
            </a:r>
            <a:r>
              <a:rPr lang="en-US" sz="3800" b="1" i="0" kern="1200" dirty="0">
                <a:ln w="3175" cmpd="sng">
                  <a:noFill/>
                </a:ln>
                <a:solidFill>
                  <a:schemeClr val="bg2">
                    <a:lumMod val="50000"/>
                  </a:schemeClr>
                </a:solidFill>
                <a:latin typeface="Baskerville Old Face" panose="02020602080505020303" pitchFamily="18" charset="0"/>
                <a:ea typeface="+mj-ea"/>
                <a:cs typeface="+mj-cs"/>
              </a:rPr>
              <a:t>2</a:t>
            </a:r>
            <a:r>
              <a:rPr lang="en-US" sz="3800" b="1" i="0" kern="1200" cap="none" dirty="0">
                <a:ln w="3175" cmpd="sng">
                  <a:noFill/>
                </a:ln>
                <a:solidFill>
                  <a:schemeClr val="bg2">
                    <a:lumMod val="50000"/>
                  </a:schemeClr>
                </a:solidFill>
                <a:effectLst/>
                <a:latin typeface="Baskerville Old Face" panose="02020602080505020303" pitchFamily="18" charset="0"/>
                <a:ea typeface="+mj-ea"/>
                <a:cs typeface="+mj-cs"/>
              </a:rPr>
              <a:t> new staff positions in the proposed budget.</a:t>
            </a:r>
          </a:p>
        </p:txBody>
      </p:sp>
      <p:graphicFrame>
        <p:nvGraphicFramePr>
          <p:cNvPr id="6" name="Table 5">
            <a:extLst>
              <a:ext uri="{FF2B5EF4-FFF2-40B4-BE49-F238E27FC236}">
                <a16:creationId xmlns:a16="http://schemas.microsoft.com/office/drawing/2014/main" id="{A8B84721-0B55-4CC3-A6E3-C07E890F6592}"/>
              </a:ext>
            </a:extLst>
          </p:cNvPr>
          <p:cNvGraphicFramePr>
            <a:graphicFrameLocks noGrp="1"/>
          </p:cNvGraphicFramePr>
          <p:nvPr>
            <p:extLst>
              <p:ext uri="{D42A27DB-BD31-4B8C-83A1-F6EECF244321}">
                <p14:modId xmlns:p14="http://schemas.microsoft.com/office/powerpoint/2010/main" val="3267656713"/>
              </p:ext>
            </p:extLst>
          </p:nvPr>
        </p:nvGraphicFramePr>
        <p:xfrm>
          <a:off x="1543665" y="1113062"/>
          <a:ext cx="6037006" cy="4757456"/>
        </p:xfrm>
        <a:graphic>
          <a:graphicData uri="http://schemas.openxmlformats.org/drawingml/2006/table">
            <a:tbl>
              <a:tblPr firstRow="1" lastRow="1" bandRow="1">
                <a:tableStyleId>{5C22544A-7EE6-4342-B048-85BDC9FD1C3A}</a:tableStyleId>
              </a:tblPr>
              <a:tblGrid>
                <a:gridCol w="2102788">
                  <a:extLst>
                    <a:ext uri="{9D8B030D-6E8A-4147-A177-3AD203B41FA5}">
                      <a16:colId xmlns:a16="http://schemas.microsoft.com/office/drawing/2014/main" val="478378953"/>
                    </a:ext>
                  </a:extLst>
                </a:gridCol>
                <a:gridCol w="926963">
                  <a:extLst>
                    <a:ext uri="{9D8B030D-6E8A-4147-A177-3AD203B41FA5}">
                      <a16:colId xmlns:a16="http://schemas.microsoft.com/office/drawing/2014/main" val="1277840605"/>
                    </a:ext>
                  </a:extLst>
                </a:gridCol>
                <a:gridCol w="1460685">
                  <a:extLst>
                    <a:ext uri="{9D8B030D-6E8A-4147-A177-3AD203B41FA5}">
                      <a16:colId xmlns:a16="http://schemas.microsoft.com/office/drawing/2014/main" val="2849801393"/>
                    </a:ext>
                  </a:extLst>
                </a:gridCol>
                <a:gridCol w="1546570">
                  <a:extLst>
                    <a:ext uri="{9D8B030D-6E8A-4147-A177-3AD203B41FA5}">
                      <a16:colId xmlns:a16="http://schemas.microsoft.com/office/drawing/2014/main" val="3110501414"/>
                    </a:ext>
                  </a:extLst>
                </a:gridCol>
              </a:tblGrid>
              <a:tr h="364549">
                <a:tc>
                  <a:txBody>
                    <a:bodyPr/>
                    <a:lstStyle/>
                    <a:p>
                      <a:pPr algn="ctr"/>
                      <a:r>
                        <a:rPr lang="en-US" sz="1600" dirty="0">
                          <a:latin typeface="Baskerville Old Face" panose="02020602080505020303" pitchFamily="18" charset="0"/>
                        </a:rPr>
                        <a:t>Department</a:t>
                      </a:r>
                    </a:p>
                  </a:txBody>
                  <a:tcPr marL="79020" marR="79020" marT="39509" marB="39509"/>
                </a:tc>
                <a:tc>
                  <a:txBody>
                    <a:bodyPr/>
                    <a:lstStyle/>
                    <a:p>
                      <a:pPr algn="ctr"/>
                      <a:r>
                        <a:rPr lang="en-US" sz="1600" dirty="0">
                          <a:latin typeface="Baskerville Old Face" panose="02020602080505020303" pitchFamily="18" charset="0"/>
                        </a:rPr>
                        <a:t>Current</a:t>
                      </a:r>
                    </a:p>
                  </a:txBody>
                  <a:tcPr marL="79020" marR="79020" marT="39509" marB="39509"/>
                </a:tc>
                <a:tc>
                  <a:txBody>
                    <a:bodyPr/>
                    <a:lstStyle/>
                    <a:p>
                      <a:pPr algn="ctr"/>
                      <a:r>
                        <a:rPr lang="en-US" sz="1600" dirty="0">
                          <a:latin typeface="Baskerville Old Face" panose="02020602080505020303" pitchFamily="18" charset="0"/>
                        </a:rPr>
                        <a:t>Replacement</a:t>
                      </a:r>
                    </a:p>
                  </a:txBody>
                  <a:tcPr marL="79020" marR="79020" marT="39509" marB="39509"/>
                </a:tc>
                <a:tc>
                  <a:txBody>
                    <a:bodyPr/>
                    <a:lstStyle/>
                    <a:p>
                      <a:pPr algn="ctr"/>
                      <a:r>
                        <a:rPr lang="en-US" sz="1600" dirty="0">
                          <a:latin typeface="Baskerville Old Face" panose="02020602080505020303" pitchFamily="18" charset="0"/>
                        </a:rPr>
                        <a:t>Proposed New</a:t>
                      </a:r>
                    </a:p>
                  </a:txBody>
                  <a:tcPr marL="79020" marR="79020" marT="39509" marB="39509"/>
                </a:tc>
                <a:extLst>
                  <a:ext uri="{0D108BD9-81ED-4DB2-BD59-A6C34878D82A}">
                    <a16:rowId xmlns:a16="http://schemas.microsoft.com/office/drawing/2014/main" val="2244200"/>
                  </a:ext>
                </a:extLst>
              </a:tr>
              <a:tr h="364549">
                <a:tc>
                  <a:txBody>
                    <a:bodyPr/>
                    <a:lstStyle/>
                    <a:p>
                      <a:r>
                        <a:rPr lang="en-US" sz="1400" b="0" dirty="0">
                          <a:latin typeface="Baskerville Old Face" panose="02020602080505020303" pitchFamily="18" charset="0"/>
                        </a:rPr>
                        <a:t>Executive</a:t>
                      </a:r>
                    </a:p>
                  </a:txBody>
                  <a:tcPr marL="79020" marR="79020" marT="39509" marB="39509"/>
                </a:tc>
                <a:tc>
                  <a:txBody>
                    <a:bodyPr/>
                    <a:lstStyle/>
                    <a:p>
                      <a:pPr algn="ctr"/>
                      <a:r>
                        <a:rPr lang="en-US" sz="1500" dirty="0">
                          <a:latin typeface="Baskerville Old Face" panose="02020602080505020303" pitchFamily="18" charset="0"/>
                        </a:rPr>
                        <a:t>1</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tc>
                  <a:txBody>
                    <a:bodyPr/>
                    <a:lstStyle/>
                    <a:p>
                      <a:pPr algn="ctr"/>
                      <a:r>
                        <a:rPr lang="en-US" sz="1500">
                          <a:latin typeface="Baskerville Old Face" panose="02020602080505020303" pitchFamily="18" charset="0"/>
                        </a:rPr>
                        <a:t>0</a:t>
                      </a:r>
                    </a:p>
                  </a:txBody>
                  <a:tcPr marL="79020" marR="79020" marT="39509" marB="39509"/>
                </a:tc>
                <a:extLst>
                  <a:ext uri="{0D108BD9-81ED-4DB2-BD59-A6C34878D82A}">
                    <a16:rowId xmlns:a16="http://schemas.microsoft.com/office/drawing/2014/main" val="2160385649"/>
                  </a:ext>
                </a:extLst>
              </a:tr>
              <a:tr h="364549">
                <a:tc>
                  <a:txBody>
                    <a:bodyPr/>
                    <a:lstStyle/>
                    <a:p>
                      <a:r>
                        <a:rPr lang="en-US" sz="1400" dirty="0">
                          <a:latin typeface="Baskerville Old Face" panose="02020602080505020303" pitchFamily="18" charset="0"/>
                        </a:rPr>
                        <a:t>Finance Department</a:t>
                      </a:r>
                    </a:p>
                  </a:txBody>
                  <a:tcPr marL="79020" marR="79020" marT="39509" marB="39509"/>
                </a:tc>
                <a:tc>
                  <a:txBody>
                    <a:bodyPr/>
                    <a:lstStyle/>
                    <a:p>
                      <a:pPr algn="ctr"/>
                      <a:r>
                        <a:rPr lang="en-US" sz="1500">
                          <a:latin typeface="Baskerville Old Face" panose="02020602080505020303" pitchFamily="18" charset="0"/>
                        </a:rPr>
                        <a:t>1</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2076496980"/>
                  </a:ext>
                </a:extLst>
              </a:tr>
              <a:tr h="541515">
                <a:tc>
                  <a:txBody>
                    <a:bodyPr/>
                    <a:lstStyle/>
                    <a:p>
                      <a:r>
                        <a:rPr lang="en-US" sz="1500" dirty="0">
                          <a:latin typeface="Baskerville Old Face" panose="02020602080505020303" pitchFamily="18" charset="0"/>
                        </a:rPr>
                        <a:t>General Administration</a:t>
                      </a:r>
                    </a:p>
                  </a:txBody>
                  <a:tcPr marL="79020" marR="79020" marT="39509" marB="39509"/>
                </a:tc>
                <a:tc>
                  <a:txBody>
                    <a:bodyPr/>
                    <a:lstStyle/>
                    <a:p>
                      <a:pPr algn="ctr"/>
                      <a:r>
                        <a:rPr lang="en-US" sz="1500">
                          <a:latin typeface="Baskerville Old Face" panose="02020602080505020303" pitchFamily="18" charset="0"/>
                        </a:rPr>
                        <a:t>2</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1854102153"/>
                  </a:ext>
                </a:extLst>
              </a:tr>
              <a:tr h="364549">
                <a:tc>
                  <a:txBody>
                    <a:bodyPr/>
                    <a:lstStyle/>
                    <a:p>
                      <a:r>
                        <a:rPr lang="en-US" sz="1500" dirty="0">
                          <a:latin typeface="Baskerville Old Face" panose="02020602080505020303" pitchFamily="18" charset="0"/>
                        </a:rPr>
                        <a:t>Police Department*</a:t>
                      </a:r>
                    </a:p>
                  </a:txBody>
                  <a:tcPr marL="79020" marR="79020" marT="39509" marB="39509"/>
                </a:tc>
                <a:tc>
                  <a:txBody>
                    <a:bodyPr/>
                    <a:lstStyle/>
                    <a:p>
                      <a:pPr algn="ctr"/>
                      <a:r>
                        <a:rPr lang="en-US" sz="1500" dirty="0">
                          <a:latin typeface="Baskerville Old Face" panose="02020602080505020303" pitchFamily="18" charset="0"/>
                        </a:rPr>
                        <a:t>13.5</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1</a:t>
                      </a:r>
                    </a:p>
                  </a:txBody>
                  <a:tcPr marL="79020" marR="79020" marT="39509" marB="39509"/>
                </a:tc>
                <a:extLst>
                  <a:ext uri="{0D108BD9-81ED-4DB2-BD59-A6C34878D82A}">
                    <a16:rowId xmlns:a16="http://schemas.microsoft.com/office/drawing/2014/main" val="4187156228"/>
                  </a:ext>
                </a:extLst>
              </a:tr>
              <a:tr h="598299">
                <a:tc>
                  <a:txBody>
                    <a:bodyPr/>
                    <a:lstStyle/>
                    <a:p>
                      <a:r>
                        <a:rPr lang="en-US" sz="1500" dirty="0">
                          <a:latin typeface="Baskerville Old Face" panose="02020602080505020303" pitchFamily="18" charset="0"/>
                        </a:rPr>
                        <a:t>Code Enforcement and Zoning</a:t>
                      </a:r>
                    </a:p>
                  </a:txBody>
                  <a:tcPr marL="79020" marR="79020" marT="39509" marB="39509"/>
                </a:tc>
                <a:tc>
                  <a:txBody>
                    <a:bodyPr/>
                    <a:lstStyle/>
                    <a:p>
                      <a:pPr algn="ctr"/>
                      <a:r>
                        <a:rPr lang="en-US" sz="1500">
                          <a:latin typeface="Baskerville Old Face" panose="02020602080505020303" pitchFamily="18" charset="0"/>
                        </a:rPr>
                        <a:t>2</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3242690978"/>
                  </a:ext>
                </a:extLst>
              </a:tr>
              <a:tr h="598299">
                <a:tc>
                  <a:txBody>
                    <a:bodyPr/>
                    <a:lstStyle/>
                    <a:p>
                      <a:r>
                        <a:rPr lang="en-US" sz="1500" dirty="0">
                          <a:latin typeface="Baskerville Old Face" panose="02020602080505020303" pitchFamily="18" charset="0"/>
                        </a:rPr>
                        <a:t>Public Works Department</a:t>
                      </a:r>
                    </a:p>
                  </a:txBody>
                  <a:tcPr marL="79020" marR="79020" marT="39509" marB="39509"/>
                </a:tc>
                <a:tc>
                  <a:txBody>
                    <a:bodyPr/>
                    <a:lstStyle/>
                    <a:p>
                      <a:pPr algn="ctr"/>
                      <a:r>
                        <a:rPr lang="en-US" sz="1500" dirty="0">
                          <a:latin typeface="Baskerville Old Face" panose="02020602080505020303" pitchFamily="18" charset="0"/>
                        </a:rPr>
                        <a:t>7.5</a:t>
                      </a:r>
                    </a:p>
                  </a:txBody>
                  <a:tcPr marL="79020" marR="79020" marT="39509" marB="39509"/>
                </a:tc>
                <a:tc>
                  <a:txBody>
                    <a:bodyPr/>
                    <a:lstStyle/>
                    <a:p>
                      <a:pPr algn="ctr"/>
                      <a:r>
                        <a:rPr lang="en-US" sz="150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479717732"/>
                  </a:ext>
                </a:extLst>
              </a:tr>
              <a:tr h="598299">
                <a:tc>
                  <a:txBody>
                    <a:bodyPr/>
                    <a:lstStyle/>
                    <a:p>
                      <a:r>
                        <a:rPr lang="en-US" sz="1500" dirty="0">
                          <a:latin typeface="Baskerville Old Face" panose="02020602080505020303" pitchFamily="18" charset="0"/>
                        </a:rPr>
                        <a:t>Recreation Department</a:t>
                      </a:r>
                    </a:p>
                  </a:txBody>
                  <a:tcPr marL="79020" marR="79020" marT="39509" marB="39509"/>
                </a:tc>
                <a:tc>
                  <a:txBody>
                    <a:bodyPr/>
                    <a:lstStyle/>
                    <a:p>
                      <a:pPr algn="ctr"/>
                      <a:r>
                        <a:rPr lang="en-US" sz="1500">
                          <a:latin typeface="Baskerville Old Face" panose="02020602080505020303" pitchFamily="18" charset="0"/>
                        </a:rPr>
                        <a:t>0</a:t>
                      </a:r>
                    </a:p>
                  </a:txBody>
                  <a:tcPr marL="79020" marR="79020" marT="39509" marB="39509"/>
                </a:tc>
                <a:tc>
                  <a:txBody>
                    <a:bodyPr/>
                    <a:lstStyle/>
                    <a:p>
                      <a:pPr algn="ctr"/>
                      <a:r>
                        <a:rPr lang="en-US" sz="150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1</a:t>
                      </a:r>
                    </a:p>
                  </a:txBody>
                  <a:tcPr marL="79020" marR="79020" marT="39509" marB="39509"/>
                </a:tc>
                <a:extLst>
                  <a:ext uri="{0D108BD9-81ED-4DB2-BD59-A6C34878D82A}">
                    <a16:rowId xmlns:a16="http://schemas.microsoft.com/office/drawing/2014/main" val="2885869338"/>
                  </a:ext>
                </a:extLst>
              </a:tr>
              <a:tr h="598299">
                <a:tc>
                  <a:txBody>
                    <a:bodyPr/>
                    <a:lstStyle/>
                    <a:p>
                      <a:r>
                        <a:rPr lang="en-US" sz="1500" dirty="0">
                          <a:latin typeface="Baskerville Old Face" panose="02020602080505020303" pitchFamily="18" charset="0"/>
                        </a:rPr>
                        <a:t>Municipal Authority (Sewer)</a:t>
                      </a:r>
                    </a:p>
                  </a:txBody>
                  <a:tcPr marL="79020" marR="79020" marT="39509" marB="39509"/>
                </a:tc>
                <a:tc>
                  <a:txBody>
                    <a:bodyPr/>
                    <a:lstStyle/>
                    <a:p>
                      <a:pPr algn="ctr"/>
                      <a:r>
                        <a:rPr lang="en-US" sz="1500">
                          <a:latin typeface="Baskerville Old Face" panose="02020602080505020303" pitchFamily="18" charset="0"/>
                        </a:rPr>
                        <a:t>4</a:t>
                      </a:r>
                    </a:p>
                  </a:txBody>
                  <a:tcPr marL="79020" marR="79020" marT="39509" marB="39509"/>
                </a:tc>
                <a:tc>
                  <a:txBody>
                    <a:bodyPr/>
                    <a:lstStyle/>
                    <a:p>
                      <a:pPr algn="ctr"/>
                      <a:r>
                        <a:rPr lang="en-US" sz="150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2448953610"/>
                  </a:ext>
                </a:extLst>
              </a:tr>
              <a:tr h="364549">
                <a:tc>
                  <a:txBody>
                    <a:bodyPr/>
                    <a:lstStyle/>
                    <a:p>
                      <a:r>
                        <a:rPr lang="en-US" sz="900" dirty="0">
                          <a:solidFill>
                            <a:schemeClr val="bg1"/>
                          </a:solidFill>
                        </a:rPr>
                        <a:t>*Part-Time Officer will become Full-Time in 2025</a:t>
                      </a:r>
                    </a:p>
                  </a:txBody>
                  <a:tcPr marL="79020" marR="79020" marT="39509" marB="39509"/>
                </a:tc>
                <a:tc>
                  <a:txBody>
                    <a:bodyPr/>
                    <a:lstStyle/>
                    <a:p>
                      <a:pPr algn="ctr"/>
                      <a:r>
                        <a:rPr lang="en-US" sz="1500" dirty="0">
                          <a:latin typeface="Baskerville Old Face" panose="02020602080505020303" pitchFamily="18" charset="0"/>
                        </a:rPr>
                        <a:t>31</a:t>
                      </a:r>
                    </a:p>
                  </a:txBody>
                  <a:tcPr marL="79020" marR="79020" marT="39509" marB="39509"/>
                </a:tc>
                <a:tc>
                  <a:txBody>
                    <a:bodyPr/>
                    <a:lstStyle/>
                    <a:p>
                      <a:pPr algn="ctr"/>
                      <a:r>
                        <a:rPr lang="en-US" sz="150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2</a:t>
                      </a:r>
                    </a:p>
                  </a:txBody>
                  <a:tcPr marL="79020" marR="79020" marT="39509" marB="39509"/>
                </a:tc>
                <a:extLst>
                  <a:ext uri="{0D108BD9-81ED-4DB2-BD59-A6C34878D82A}">
                    <a16:rowId xmlns:a16="http://schemas.microsoft.com/office/drawing/2014/main" val="2271478315"/>
                  </a:ext>
                </a:extLst>
              </a:tr>
            </a:tbl>
          </a:graphicData>
        </a:graphic>
      </p:graphicFrame>
    </p:spTree>
    <p:extLst>
      <p:ext uri="{BB962C8B-B14F-4D97-AF65-F5344CB8AC3E}">
        <p14:creationId xmlns:p14="http://schemas.microsoft.com/office/powerpoint/2010/main" val="426135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9ED8-8BF6-44ED-A3FF-3013E85052E0}"/>
              </a:ext>
            </a:extLst>
          </p:cNvPr>
          <p:cNvSpPr>
            <a:spLocks noGrp="1"/>
          </p:cNvSpPr>
          <p:nvPr>
            <p:ph type="title"/>
          </p:nvPr>
        </p:nvSpPr>
        <p:spPr>
          <a:xfrm>
            <a:off x="3823014" y="1261988"/>
            <a:ext cx="6391270" cy="4157446"/>
          </a:xfrm>
        </p:spPr>
        <p:txBody>
          <a:bodyPr vert="horz" lIns="91440" tIns="45720" rIns="91440" bIns="45720" rtlCol="0" anchor="ctr">
            <a:normAutofit/>
          </a:bodyPr>
          <a:lstStyle/>
          <a:p>
            <a:r>
              <a:rPr lang="en-US" sz="6600" b="1" cap="none" dirty="0">
                <a:ln w="3175" cmpd="sng">
                  <a:noFill/>
                </a:ln>
                <a:solidFill>
                  <a:schemeClr val="accent1"/>
                </a:solidFill>
                <a:effectLst/>
                <a:latin typeface="Baskerville Old Face" panose="02020602080505020303" pitchFamily="18" charset="0"/>
              </a:rPr>
              <a:t>Budget Overview</a:t>
            </a:r>
          </a:p>
        </p:txBody>
      </p:sp>
    </p:spTree>
    <p:extLst>
      <p:ext uri="{BB962C8B-B14F-4D97-AF65-F5344CB8AC3E}">
        <p14:creationId xmlns:p14="http://schemas.microsoft.com/office/powerpoint/2010/main" val="124765678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82DDB5D05F1E448AD6FDD8CB892EECE" ma:contentTypeVersion="11" ma:contentTypeDescription="Create a new document." ma:contentTypeScope="" ma:versionID="a92daebdb69298ce52340ed7dd06f6f0">
  <xsd:schema xmlns:xsd="http://www.w3.org/2001/XMLSchema" xmlns:xs="http://www.w3.org/2001/XMLSchema" xmlns:p="http://schemas.microsoft.com/office/2006/metadata/properties" xmlns:ns2="da8c6e3b-e6f3-4c87-82a5-5951a0dc1985" xmlns:ns3="f7c60d35-2f2e-4b72-a070-02446ca59888" targetNamespace="http://schemas.microsoft.com/office/2006/metadata/properties" ma:root="true" ma:fieldsID="23361b588854561e53978f56d2bb22e8" ns2:_="" ns3:_="">
    <xsd:import namespace="da8c6e3b-e6f3-4c87-82a5-5951a0dc1985"/>
    <xsd:import namespace="f7c60d35-2f2e-4b72-a070-02446ca5988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c6e3b-e6f3-4c87-82a5-5951a0dc198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f99b9e93-7c7a-47c2-a85b-e2e669073f9f}" ma:internalName="TaxCatchAll" ma:showField="CatchAllData" ma:web="da8c6e3b-e6f3-4c87-82a5-5951a0dc198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c60d35-2f2e-4b72-a070-02446ca5988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5531736-3e55-460e-a849-7054c447138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a8c6e3b-e6f3-4c87-82a5-5951a0dc1985">WX4PDVK55AXT-771756529-13165</_dlc_DocId>
    <_dlc_DocIdUrl xmlns="da8c6e3b-e6f3-4c87-82a5-5951a0dc1985">
      <Url>https://newhanovertownship028.sharepoint.com/sites/SharePoint/_layouts/15/DocIdRedir.aspx?ID=WX4PDVK55AXT-771756529-13165</Url>
      <Description>WX4PDVK55AXT-771756529-13165</Description>
    </_dlc_DocIdUrl>
    <TaxCatchAll xmlns="da8c6e3b-e6f3-4c87-82a5-5951a0dc1985" xsi:nil="true"/>
    <lcf76f155ced4ddcb4097134ff3c332f xmlns="f7c60d35-2f2e-4b72-a070-02446ca598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CFD78A-37BF-4AB1-8908-12D148ED1D50}">
  <ds:schemaRefs>
    <ds:schemaRef ds:uri="http://schemas.microsoft.com/sharepoint/v3/contenttype/forms"/>
  </ds:schemaRefs>
</ds:datastoreItem>
</file>

<file path=customXml/itemProps2.xml><?xml version="1.0" encoding="utf-8"?>
<ds:datastoreItem xmlns:ds="http://schemas.openxmlformats.org/officeDocument/2006/customXml" ds:itemID="{37201DE7-3786-4D86-8210-4488806E1582}">
  <ds:schemaRefs>
    <ds:schemaRef ds:uri="http://schemas.microsoft.com/sharepoint/events"/>
  </ds:schemaRefs>
</ds:datastoreItem>
</file>

<file path=customXml/itemProps3.xml><?xml version="1.0" encoding="utf-8"?>
<ds:datastoreItem xmlns:ds="http://schemas.openxmlformats.org/officeDocument/2006/customXml" ds:itemID="{C16BBCB5-1307-4F16-AA21-BE222DF77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8c6e3b-e6f3-4c87-82a5-5951a0dc1985"/>
    <ds:schemaRef ds:uri="f7c60d35-2f2e-4b72-a070-02446ca59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D696B01-6AA9-4186-868E-230E054F71AA}">
  <ds:schemaRefs>
    <ds:schemaRef ds:uri="f7c60d35-2f2e-4b72-a070-02446ca59888"/>
    <ds:schemaRef ds:uri="http://purl.org/dc/terms/"/>
    <ds:schemaRef ds:uri="http://schemas.microsoft.com/office/infopath/2007/PartnerControls"/>
    <ds:schemaRef ds:uri="da8c6e3b-e6f3-4c87-82a5-5951a0dc1985"/>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Wisp</Template>
  <TotalTime>1514</TotalTime>
  <Words>3006</Words>
  <Application>Microsoft Office PowerPoint</Application>
  <PresentationFormat>Widescreen</PresentationFormat>
  <Paragraphs>422</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Baskerville Old Face</vt:lpstr>
      <vt:lpstr>Calibri</vt:lpstr>
      <vt:lpstr>Century Gothic</vt:lpstr>
      <vt:lpstr>Times New Roman</vt:lpstr>
      <vt:lpstr>Wingdings 3</vt:lpstr>
      <vt:lpstr>Wisp</vt:lpstr>
      <vt:lpstr>New Hanover Township</vt:lpstr>
      <vt:lpstr>PowerPoint Presentation</vt:lpstr>
      <vt:lpstr>PowerPoint Presentation</vt:lpstr>
      <vt:lpstr>What’s in the budget?</vt:lpstr>
      <vt:lpstr>Budget Highlights</vt:lpstr>
      <vt:lpstr>PowerPoint Presentation</vt:lpstr>
      <vt:lpstr>PowerPoint Presentation</vt:lpstr>
      <vt:lpstr>PowerPoint Presentation</vt:lpstr>
      <vt:lpstr>Budget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Trends and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Hanover Township</dc:title>
  <dc:creator>Jamie Gwynn</dc:creator>
  <cp:lastModifiedBy>Michele Smith</cp:lastModifiedBy>
  <cp:revision>118</cp:revision>
  <cp:lastPrinted>2024-10-30T16:26:25Z</cp:lastPrinted>
  <dcterms:created xsi:type="dcterms:W3CDTF">2019-11-05T18:43:45Z</dcterms:created>
  <dcterms:modified xsi:type="dcterms:W3CDTF">2024-10-30T16:32:48Z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0x010100582DDB5D05F1E448AD6FDD8CB892EECE</vt:lpwstr>
  </property>
  <property fmtid="{D5CDD505-2E9C-101B-9397-08002B2CF9AE}" pid="3" name="_dlc_DocIdItemGuid">
    <vt:lpwstr>39742aca-f075-43ab-b216-2a2450391ff9</vt:lpwstr>
  </property>
  <property fmtid="{D5CDD505-2E9C-101B-9397-08002B2CF9AE}" pid="4" name="MediaServiceImageTags">
    <vt:lpwstr/>
  </property>
</Properties>
</file>